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58" r:id="rId3"/>
    <p:sldId id="259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</p:sldIdLst>
  <p:sldSz cx="180006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0" d="100"/>
          <a:sy n="60" d="100"/>
        </p:scale>
        <p:origin x="11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jpeg>
</file>

<file path=ppt/media/image2.jpg>
</file>

<file path=ppt/media/image3.jpg>
</file>

<file path=ppt/media/image4.jp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4001D-5BC0-44F2-9434-6126DE33E69D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4A5B9-5EC5-4AEA-B118-3FA53D80A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49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3ECEE-8AC5-4746-93FD-91F7D4306A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50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0083" y="1767462"/>
            <a:ext cx="13500497" cy="3759917"/>
          </a:xfrm>
        </p:spPr>
        <p:txBody>
          <a:bodyPr anchor="b"/>
          <a:lstStyle>
            <a:lvl1pPr algn="ctr">
              <a:defRPr sz="885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5672376"/>
            <a:ext cx="13500497" cy="2607442"/>
          </a:xfrm>
        </p:spPr>
        <p:txBody>
          <a:bodyPr/>
          <a:lstStyle>
            <a:lvl1pPr marL="0" indent="0" algn="ctr">
              <a:buNone/>
              <a:defRPr sz="3543"/>
            </a:lvl1pPr>
            <a:lvl2pPr marL="675010" indent="0" algn="ctr">
              <a:buNone/>
              <a:defRPr sz="2953"/>
            </a:lvl2pPr>
            <a:lvl3pPr marL="1350020" indent="0" algn="ctr">
              <a:buNone/>
              <a:defRPr sz="2658"/>
            </a:lvl3pPr>
            <a:lvl4pPr marL="2025030" indent="0" algn="ctr">
              <a:buNone/>
              <a:defRPr sz="2362"/>
            </a:lvl4pPr>
            <a:lvl5pPr marL="2700040" indent="0" algn="ctr">
              <a:buNone/>
              <a:defRPr sz="2362"/>
            </a:lvl5pPr>
            <a:lvl6pPr marL="3375050" indent="0" algn="ctr">
              <a:buNone/>
              <a:defRPr sz="2362"/>
            </a:lvl6pPr>
            <a:lvl7pPr marL="4050060" indent="0" algn="ctr">
              <a:buNone/>
              <a:defRPr sz="2362"/>
            </a:lvl7pPr>
            <a:lvl8pPr marL="4725071" indent="0" algn="ctr">
              <a:buNone/>
              <a:defRPr sz="2362"/>
            </a:lvl8pPr>
            <a:lvl9pPr marL="5400081" indent="0" algn="ctr">
              <a:buNone/>
              <a:defRPr sz="236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50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607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4" y="574987"/>
            <a:ext cx="3881393" cy="9152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5" y="574987"/>
            <a:ext cx="11419171" cy="91523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25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74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0" y="2692442"/>
            <a:ext cx="15525572" cy="4492401"/>
          </a:xfrm>
        </p:spPr>
        <p:txBody>
          <a:bodyPr anchor="b"/>
          <a:lstStyle>
            <a:lvl1pPr>
              <a:defRPr sz="885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0" y="7227343"/>
            <a:ext cx="15525572" cy="2362447"/>
          </a:xfrm>
        </p:spPr>
        <p:txBody>
          <a:bodyPr/>
          <a:lstStyle>
            <a:lvl1pPr marL="0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1pPr>
            <a:lvl2pPr marL="675010" indent="0">
              <a:buNone/>
              <a:defRPr sz="2953">
                <a:solidFill>
                  <a:schemeClr val="tx1">
                    <a:tint val="75000"/>
                  </a:schemeClr>
                </a:solidFill>
              </a:defRPr>
            </a:lvl2pPr>
            <a:lvl3pPr marL="1350020" indent="0">
              <a:buNone/>
              <a:defRPr sz="2658">
                <a:solidFill>
                  <a:schemeClr val="tx1">
                    <a:tint val="75000"/>
                  </a:schemeClr>
                </a:solidFill>
              </a:defRPr>
            </a:lvl3pPr>
            <a:lvl4pPr marL="202503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4pPr>
            <a:lvl5pPr marL="270004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5pPr>
            <a:lvl6pPr marL="337505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6pPr>
            <a:lvl7pPr marL="4050060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7pPr>
            <a:lvl8pPr marL="4725071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8pPr>
            <a:lvl9pPr marL="5400081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326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2874937"/>
            <a:ext cx="7650282" cy="6852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2874937"/>
            <a:ext cx="7650282" cy="6852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48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574988"/>
            <a:ext cx="15525572" cy="20874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1" y="2647443"/>
            <a:ext cx="7615123" cy="1297471"/>
          </a:xfrm>
        </p:spPr>
        <p:txBody>
          <a:bodyPr anchor="b"/>
          <a:lstStyle>
            <a:lvl1pPr marL="0" indent="0">
              <a:buNone/>
              <a:defRPr sz="3543" b="1"/>
            </a:lvl1pPr>
            <a:lvl2pPr marL="675010" indent="0">
              <a:buNone/>
              <a:defRPr sz="2953" b="1"/>
            </a:lvl2pPr>
            <a:lvl3pPr marL="1350020" indent="0">
              <a:buNone/>
              <a:defRPr sz="2658" b="1"/>
            </a:lvl3pPr>
            <a:lvl4pPr marL="2025030" indent="0">
              <a:buNone/>
              <a:defRPr sz="2362" b="1"/>
            </a:lvl4pPr>
            <a:lvl5pPr marL="2700040" indent="0">
              <a:buNone/>
              <a:defRPr sz="2362" b="1"/>
            </a:lvl5pPr>
            <a:lvl6pPr marL="3375050" indent="0">
              <a:buNone/>
              <a:defRPr sz="2362" b="1"/>
            </a:lvl6pPr>
            <a:lvl7pPr marL="4050060" indent="0">
              <a:buNone/>
              <a:defRPr sz="2362" b="1"/>
            </a:lvl7pPr>
            <a:lvl8pPr marL="4725071" indent="0">
              <a:buNone/>
              <a:defRPr sz="2362" b="1"/>
            </a:lvl8pPr>
            <a:lvl9pPr marL="5400081" indent="0">
              <a:buNone/>
              <a:defRPr sz="236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1" y="3944914"/>
            <a:ext cx="7615123" cy="58023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6" y="2647443"/>
            <a:ext cx="7652626" cy="1297471"/>
          </a:xfrm>
        </p:spPr>
        <p:txBody>
          <a:bodyPr anchor="b"/>
          <a:lstStyle>
            <a:lvl1pPr marL="0" indent="0">
              <a:buNone/>
              <a:defRPr sz="3543" b="1"/>
            </a:lvl1pPr>
            <a:lvl2pPr marL="675010" indent="0">
              <a:buNone/>
              <a:defRPr sz="2953" b="1"/>
            </a:lvl2pPr>
            <a:lvl3pPr marL="1350020" indent="0">
              <a:buNone/>
              <a:defRPr sz="2658" b="1"/>
            </a:lvl3pPr>
            <a:lvl4pPr marL="2025030" indent="0">
              <a:buNone/>
              <a:defRPr sz="2362" b="1"/>
            </a:lvl4pPr>
            <a:lvl5pPr marL="2700040" indent="0">
              <a:buNone/>
              <a:defRPr sz="2362" b="1"/>
            </a:lvl5pPr>
            <a:lvl6pPr marL="3375050" indent="0">
              <a:buNone/>
              <a:defRPr sz="2362" b="1"/>
            </a:lvl6pPr>
            <a:lvl7pPr marL="4050060" indent="0">
              <a:buNone/>
              <a:defRPr sz="2362" b="1"/>
            </a:lvl7pPr>
            <a:lvl8pPr marL="4725071" indent="0">
              <a:buNone/>
              <a:defRPr sz="2362" b="1"/>
            </a:lvl8pPr>
            <a:lvl9pPr marL="5400081" indent="0">
              <a:buNone/>
              <a:defRPr sz="236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6" y="3944914"/>
            <a:ext cx="7652626" cy="58023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358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72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806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719984"/>
            <a:ext cx="5805682" cy="2519945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1554966"/>
            <a:ext cx="9112836" cy="7674832"/>
          </a:xfrm>
        </p:spPr>
        <p:txBody>
          <a:bodyPr/>
          <a:lstStyle>
            <a:lvl1pPr>
              <a:defRPr sz="4724"/>
            </a:lvl1pPr>
            <a:lvl2pPr>
              <a:defRPr sz="4134"/>
            </a:lvl2pPr>
            <a:lvl3pPr>
              <a:defRPr sz="3543"/>
            </a:lvl3pPr>
            <a:lvl4pPr>
              <a:defRPr sz="2953"/>
            </a:lvl4pPr>
            <a:lvl5pPr>
              <a:defRPr sz="2953"/>
            </a:lvl5pPr>
            <a:lvl6pPr>
              <a:defRPr sz="2953"/>
            </a:lvl6pPr>
            <a:lvl7pPr>
              <a:defRPr sz="2953"/>
            </a:lvl7pPr>
            <a:lvl8pPr>
              <a:defRPr sz="2953"/>
            </a:lvl8pPr>
            <a:lvl9pPr>
              <a:defRPr sz="295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3239929"/>
            <a:ext cx="5805682" cy="6002369"/>
          </a:xfrm>
        </p:spPr>
        <p:txBody>
          <a:bodyPr/>
          <a:lstStyle>
            <a:lvl1pPr marL="0" indent="0">
              <a:buNone/>
              <a:defRPr sz="2362"/>
            </a:lvl1pPr>
            <a:lvl2pPr marL="675010" indent="0">
              <a:buNone/>
              <a:defRPr sz="2067"/>
            </a:lvl2pPr>
            <a:lvl3pPr marL="1350020" indent="0">
              <a:buNone/>
              <a:defRPr sz="1772"/>
            </a:lvl3pPr>
            <a:lvl4pPr marL="2025030" indent="0">
              <a:buNone/>
              <a:defRPr sz="1476"/>
            </a:lvl4pPr>
            <a:lvl5pPr marL="2700040" indent="0">
              <a:buNone/>
              <a:defRPr sz="1476"/>
            </a:lvl5pPr>
            <a:lvl6pPr marL="3375050" indent="0">
              <a:buNone/>
              <a:defRPr sz="1476"/>
            </a:lvl6pPr>
            <a:lvl7pPr marL="4050060" indent="0">
              <a:buNone/>
              <a:defRPr sz="1476"/>
            </a:lvl7pPr>
            <a:lvl8pPr marL="4725071" indent="0">
              <a:buNone/>
              <a:defRPr sz="1476"/>
            </a:lvl8pPr>
            <a:lvl9pPr marL="5400081" indent="0">
              <a:buNone/>
              <a:defRPr sz="147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21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719984"/>
            <a:ext cx="5805682" cy="2519945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1554966"/>
            <a:ext cx="9112836" cy="7674832"/>
          </a:xfrm>
        </p:spPr>
        <p:txBody>
          <a:bodyPr anchor="t"/>
          <a:lstStyle>
            <a:lvl1pPr marL="0" indent="0">
              <a:buNone/>
              <a:defRPr sz="4724"/>
            </a:lvl1pPr>
            <a:lvl2pPr marL="675010" indent="0">
              <a:buNone/>
              <a:defRPr sz="4134"/>
            </a:lvl2pPr>
            <a:lvl3pPr marL="1350020" indent="0">
              <a:buNone/>
              <a:defRPr sz="3543"/>
            </a:lvl3pPr>
            <a:lvl4pPr marL="2025030" indent="0">
              <a:buNone/>
              <a:defRPr sz="2953"/>
            </a:lvl4pPr>
            <a:lvl5pPr marL="2700040" indent="0">
              <a:buNone/>
              <a:defRPr sz="2953"/>
            </a:lvl5pPr>
            <a:lvl6pPr marL="3375050" indent="0">
              <a:buNone/>
              <a:defRPr sz="2953"/>
            </a:lvl6pPr>
            <a:lvl7pPr marL="4050060" indent="0">
              <a:buNone/>
              <a:defRPr sz="2953"/>
            </a:lvl7pPr>
            <a:lvl8pPr marL="4725071" indent="0">
              <a:buNone/>
              <a:defRPr sz="2953"/>
            </a:lvl8pPr>
            <a:lvl9pPr marL="5400081" indent="0">
              <a:buNone/>
              <a:defRPr sz="295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3239929"/>
            <a:ext cx="5805682" cy="6002369"/>
          </a:xfrm>
        </p:spPr>
        <p:txBody>
          <a:bodyPr/>
          <a:lstStyle>
            <a:lvl1pPr marL="0" indent="0">
              <a:buNone/>
              <a:defRPr sz="2362"/>
            </a:lvl1pPr>
            <a:lvl2pPr marL="675010" indent="0">
              <a:buNone/>
              <a:defRPr sz="2067"/>
            </a:lvl2pPr>
            <a:lvl3pPr marL="1350020" indent="0">
              <a:buNone/>
              <a:defRPr sz="1772"/>
            </a:lvl3pPr>
            <a:lvl4pPr marL="2025030" indent="0">
              <a:buNone/>
              <a:defRPr sz="1476"/>
            </a:lvl4pPr>
            <a:lvl5pPr marL="2700040" indent="0">
              <a:buNone/>
              <a:defRPr sz="1476"/>
            </a:lvl5pPr>
            <a:lvl6pPr marL="3375050" indent="0">
              <a:buNone/>
              <a:defRPr sz="1476"/>
            </a:lvl6pPr>
            <a:lvl7pPr marL="4050060" indent="0">
              <a:buNone/>
              <a:defRPr sz="1476"/>
            </a:lvl7pPr>
            <a:lvl8pPr marL="4725071" indent="0">
              <a:buNone/>
              <a:defRPr sz="1476"/>
            </a:lvl8pPr>
            <a:lvl9pPr marL="5400081" indent="0">
              <a:buNone/>
              <a:defRPr sz="147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964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574988"/>
            <a:ext cx="15525572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2874937"/>
            <a:ext cx="15525572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10009781"/>
            <a:ext cx="405014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43CB1-DAE1-4054-991C-921811553F9E}" type="datetimeFigureOut">
              <a:rPr lang="en-US" smtClean="0"/>
              <a:t>8/16/2020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10009781"/>
            <a:ext cx="6075224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10009781"/>
            <a:ext cx="405014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F601A-4306-4C2F-88AB-6C55A6DC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74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50020" rtl="0" eaLnBrk="1" latinLnBrk="0" hangingPunct="1">
        <a:lnSpc>
          <a:spcPct val="90000"/>
        </a:lnSpc>
        <a:spcBef>
          <a:spcPct val="0"/>
        </a:spcBef>
        <a:buNone/>
        <a:defRPr sz="64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7505" indent="-337505" algn="l" defTabSz="1350020" rtl="0" eaLnBrk="1" latinLnBrk="0" hangingPunct="1">
        <a:lnSpc>
          <a:spcPct val="90000"/>
        </a:lnSpc>
        <a:spcBef>
          <a:spcPts val="1476"/>
        </a:spcBef>
        <a:buFont typeface="Arial" panose="020B0604020202020204" pitchFamily="34" charset="0"/>
        <a:buChar char="•"/>
        <a:defRPr sz="4134" kern="1200">
          <a:solidFill>
            <a:schemeClr val="tx1"/>
          </a:solidFill>
          <a:latin typeface="+mn-lt"/>
          <a:ea typeface="+mn-ea"/>
          <a:cs typeface="+mn-cs"/>
        </a:defRPr>
      </a:lvl1pPr>
      <a:lvl2pPr marL="101251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68752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3pPr>
      <a:lvl4pPr marL="236253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4pPr>
      <a:lvl5pPr marL="303754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5pPr>
      <a:lvl6pPr marL="3712555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6pPr>
      <a:lvl7pPr marL="438756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7pPr>
      <a:lvl8pPr marL="506257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8pPr>
      <a:lvl9pPr marL="5737586" indent="-337505" algn="l" defTabSz="135002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6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1pPr>
      <a:lvl2pPr marL="67501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2pPr>
      <a:lvl3pPr marL="135002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3pPr>
      <a:lvl4pPr marL="202503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4pPr>
      <a:lvl5pPr marL="270004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5pPr>
      <a:lvl6pPr marL="337505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6pPr>
      <a:lvl7pPr marL="4050060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7pPr>
      <a:lvl8pPr marL="4725071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8pPr>
      <a:lvl9pPr marL="5400081" algn="l" defTabSz="1350020" rtl="0" eaLnBrk="1" latinLnBrk="0" hangingPunct="1">
        <a:defRPr sz="265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48D7C-ED9F-452E-A61C-8F2E88D79087}"/>
              </a:ext>
            </a:extLst>
          </p:cNvPr>
          <p:cNvSpPr/>
          <p:nvPr/>
        </p:nvSpPr>
        <p:spPr>
          <a:xfrm>
            <a:off x="2160329" y="2159881"/>
            <a:ext cx="13680000" cy="64800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-1" y="0"/>
            <a:ext cx="11633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/>
              <a:t>5cm in real life = </a:t>
            </a:r>
            <a:r>
              <a:rPr lang="en-US" dirty="0"/>
              <a:t>1cm in </a:t>
            </a:r>
            <a:r>
              <a:rPr lang="en-US" dirty="0" err="1"/>
              <a:t>powerpoint</a:t>
            </a:r>
            <a:endParaRPr lang="en-US" dirty="0"/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FE9F486F-23C9-4C57-A5AF-7A3C93872E0E}"/>
              </a:ext>
            </a:extLst>
          </p:cNvPr>
          <p:cNvGrpSpPr/>
          <p:nvPr/>
        </p:nvGrpSpPr>
        <p:grpSpPr>
          <a:xfrm>
            <a:off x="2336883" y="2272493"/>
            <a:ext cx="13372138" cy="144000"/>
            <a:chOff x="2336883" y="1619354"/>
            <a:chExt cx="13372138" cy="144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01580BA-1AA2-4B4A-92F6-C43CF9C93182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E559761-7DBD-46D7-B851-AA4A70F525EB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A1B2638-4C84-4842-8676-2E59277069BE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480B85C-7D99-4AC9-A54B-9E464028944E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E24B51-442F-49D6-915B-2C127EA53D58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70A613E-7FA8-4A65-B486-E5F4CDC1F8DC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E6234DC-5AE3-4DC9-A76C-1010D0FCEC39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0B133AF-F9A8-41AC-8D6E-F0E27BEC8E7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7FC51-DD7D-47FC-B7AE-91A25B566DDD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11A27D-70AF-4321-83CA-C13FACB669B3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7D1CB70-6961-4D42-AF0C-3FD084B06DB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6120D74-8D53-4217-A8ED-BA192322AB8C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A94C3D8-EDC1-4C08-9A6C-956CB3E55220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6900321-7516-4503-912E-71466DB58380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A7AFD87-99B5-4B3D-9323-7F1D91CDC2B2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92EB77E-557F-4163-BABD-2CD826C12994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6DB3D40-46B9-4E45-BA2A-A6130D199DF3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AB97187-61AD-4636-ACE1-9BA3B56FF536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E6865ED-F1B1-45E4-86CE-1855624CF03C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4B5DC44-A89C-4D20-ADDD-CFB83AF4D2BB}"/>
              </a:ext>
            </a:extLst>
          </p:cNvPr>
          <p:cNvSpPr/>
          <p:nvPr/>
        </p:nvSpPr>
        <p:spPr>
          <a:xfrm>
            <a:off x="14799553" y="281079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2cm square</a:t>
            </a:r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6E5BE623-64F1-43E6-BAF6-B1E9034F5578}"/>
              </a:ext>
            </a:extLst>
          </p:cNvPr>
          <p:cNvGrpSpPr/>
          <p:nvPr/>
        </p:nvGrpSpPr>
        <p:grpSpPr>
          <a:xfrm>
            <a:off x="2336883" y="3035529"/>
            <a:ext cx="13372138" cy="144000"/>
            <a:chOff x="2336883" y="1619354"/>
            <a:chExt cx="13372138" cy="144000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694063A6-887C-42F7-85D6-7BCC8F1D92FC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77F61CD-3167-40A9-8BE0-F2632F4BEFBA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A7D6F2C-49BE-486F-9859-67A00961F1C2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A2AE70C-8788-4114-AA9F-E75E4B4B377C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1B5412F2-34F5-4286-9CE2-F27DB43F82B2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711AB5B9-524B-40B8-A7E6-788F9BBDF455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13E8FF4-473E-447F-AEA0-10A1038FFAC8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55460ADA-7280-44B0-BF6F-6EC4032B3425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C902C190-05A5-4D48-B736-9E63C2E4A1D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89D3B2CF-10A0-4142-AE71-3D0D2C122D47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B358501B-CED5-48DD-8157-0C5BDC8BD789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34DD238C-10BB-418C-A6F6-5A9604783C85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E5E2E4F3-E59F-4E85-9AA3-77CFF211FE7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12A9266A-BA9B-4813-BB43-06D132DBF42F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3185383-1A5E-4001-8481-E6F23D3B6036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0CDB0FF1-F0C8-45BC-A874-5E681127C672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99E97E9D-7396-49F5-A70D-6B961EE243E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36DDD27B-CD0E-4ACD-B258-AE35413AF3BE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81455955-6170-4AA6-9F8B-7441C1776CB6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256E61B2-1A08-435A-8558-B072E99E3F2C}"/>
              </a:ext>
            </a:extLst>
          </p:cNvPr>
          <p:cNvGrpSpPr/>
          <p:nvPr/>
        </p:nvGrpSpPr>
        <p:grpSpPr>
          <a:xfrm>
            <a:off x="2336883" y="3798565"/>
            <a:ext cx="13372138" cy="144000"/>
            <a:chOff x="2336883" y="1619354"/>
            <a:chExt cx="13372138" cy="144000"/>
          </a:xfrm>
        </p:grpSpPr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3E4E22A3-72A8-4203-BCE1-3BDBD1FA5D7D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5A481C74-6C54-49E9-80E4-26B6702D5D67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1F8EEB0-D3AD-49C1-8DEA-3035AD4E0F8F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DAC0C246-9A91-4837-BA7E-040FD05AFE70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CC905888-33A9-4A5A-98F1-66B73D6B5721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545808F0-9B9A-49D6-B028-1761926BA109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1D14D2F2-5DA6-4A01-9E8F-D6541F3F17E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B70C5875-AD65-42F3-A44E-E3CBABE170FA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0E93D42C-2047-4253-B03D-2D86E675612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E420655B-0855-48BF-B1F7-87BFD17D798B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FA0BDAF2-75E9-405A-A63C-93C7AB6824DC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3BF5F14-D263-4A63-888F-897F205AC3AD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82500BEC-D09A-481F-B13C-F448FF830243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0980E4F4-07D8-49BA-B9C6-830D141EEC25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D33F8F8B-3723-4EC3-A3AD-4D1D1ED2643F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8018508-246C-4D51-8B0C-C98EC6B6BD77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916D4388-93B8-4C94-9003-47936722D63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175DCD31-6850-48A1-BECB-FF64F2D1349F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DD4CCFB1-0DB4-4FE0-8AF5-A58B5AD98B94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1184CAD2-CC9B-4B05-94AF-53010865C846}"/>
              </a:ext>
            </a:extLst>
          </p:cNvPr>
          <p:cNvGrpSpPr/>
          <p:nvPr/>
        </p:nvGrpSpPr>
        <p:grpSpPr>
          <a:xfrm>
            <a:off x="2336883" y="4561601"/>
            <a:ext cx="13372138" cy="144000"/>
            <a:chOff x="2336883" y="1619354"/>
            <a:chExt cx="13372138" cy="144000"/>
          </a:xfrm>
        </p:grpSpPr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6470A05F-3188-45A9-8AD9-88673E4FA51D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1D8B146-3701-46D3-85CB-E521F9324546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BB73C9EF-672C-4573-8452-DEBCDC71FC5E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AF61EE70-F27B-4272-9E5F-F3749F0F08C9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3803476E-C0C3-4D70-ADFD-19A2528D2167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8325C05E-39A0-4962-8608-0283FECE457A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0CE0D3E5-4DC5-4F52-9F72-836AF9EACA9E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D35DD06B-80EE-441E-91C0-29FD3DBC4F2D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81C2574-C25D-4927-ADBF-83B076EC0FDD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5D31302B-C8BD-4727-AD4E-2C0079FBB636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CFB86DA5-AF9F-4535-B19C-21233DEF0F0D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DF94D6DD-4348-435A-A933-DE6AA7B8D198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BD43D2E4-9548-444C-9BC7-D5D5B634485A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EE326E7B-A2EF-46F2-AD76-ACC1802AB9C3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3600CE69-1CF9-4986-9E6F-E7956C2503DE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28860E9B-4445-4809-8C97-4E450E5C3CD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551BB95D-70EB-45F5-A142-3ADEEC308378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9BD05F95-EBBA-49B3-BE1B-A3C4A1AF594B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B5F7730B-C163-447C-8EF8-A825E5072115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F07D318E-61CD-4ED5-A972-7A83D6F314FD}"/>
              </a:ext>
            </a:extLst>
          </p:cNvPr>
          <p:cNvGrpSpPr/>
          <p:nvPr/>
        </p:nvGrpSpPr>
        <p:grpSpPr>
          <a:xfrm>
            <a:off x="2336883" y="5324637"/>
            <a:ext cx="13372138" cy="144000"/>
            <a:chOff x="2336883" y="1619354"/>
            <a:chExt cx="13372138" cy="144000"/>
          </a:xfrm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45BA756C-9CEF-44E3-9400-63A1AAAE5814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86915743-4153-45F0-BCCA-F2A28B5058E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CD6CCED3-BB72-45B4-BC9E-A023AEFDDC6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A7F405AA-EA2C-4E43-9900-DDA019CF19D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1E68D9A9-C554-4BC2-8FCD-65F9FFD90974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F4EA157D-D066-462D-92E8-3882CC13F753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4C2DD777-4B84-4D1C-8FD2-246F57070E3F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9C7AB2CE-92B1-445F-AF4F-6C2EED99EC7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56E9063D-99FC-4B95-B597-546D72366502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E65EE6FE-892A-44DA-9005-2682558FD611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C11C07E3-513B-4118-B5E1-926A2551020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C5C4D589-9D0C-41D7-8388-507ED1CC1D1D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3804F6DA-5894-4C0D-9EA7-09132B7C4CD2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A65BCA9-B676-42AC-AC0B-21971C6CEA0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C1FA94F5-2F42-401E-A608-8F80CA6E5CD3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66353A9B-A5FD-4B1C-8745-226988EC41C8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660101B4-AEA6-4A7B-8D02-2F2E3DE6DD3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EF49AB59-254B-49C3-964E-241693811FBD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0E35F5DF-8313-4C5D-83F5-A51A464F0CD4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941B0F07-067E-44D0-B96B-8D72146057D3}"/>
              </a:ext>
            </a:extLst>
          </p:cNvPr>
          <p:cNvGrpSpPr/>
          <p:nvPr/>
        </p:nvGrpSpPr>
        <p:grpSpPr>
          <a:xfrm>
            <a:off x="2336883" y="6087673"/>
            <a:ext cx="13372138" cy="144000"/>
            <a:chOff x="2336883" y="1619354"/>
            <a:chExt cx="13372138" cy="144000"/>
          </a:xfrm>
        </p:grpSpPr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83A09E39-C4FC-4494-82BD-9190E243C070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22FC8B2B-46E0-4D8A-ABAD-A0ED9418D55D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EE1B503F-0310-4B1E-803E-E0EA652D4FE8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30B676A-B595-4217-B6D4-787BD3CCF15D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46AFAA13-F5FA-4386-BE36-8A36E8CB9F31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6F4A4C37-DCB4-4EC0-BA48-D4903BA32C6C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BCBC5591-90F7-46FD-9AD6-25DE9FD05984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9FB297B7-D505-4569-93E0-E30E41B02E16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A59E51A1-95CF-4B88-8817-8C37D631BFE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8FA0BE9A-ADF9-4678-937F-4B181EFF7401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F4D42BE0-05A9-40C8-9457-5FA3B5B94519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A5751EDC-221D-4D35-A9D3-8A8F8EA5E3C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FF750B3F-B77E-46CF-BD3E-A5DBB987EA3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FBD94C0A-372B-46BA-84DB-755E5C5304C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995BEA34-C922-4285-89EC-D75DB0D41B10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F124DD8F-6249-48B4-B567-560A526C8F93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60CF74FF-DCB4-4413-888A-8833EDAAD6C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45199274-C3CF-48D8-ACDE-4CD531DB5C3B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299DA3FE-D78B-4B4A-9105-6F3BB01E0248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82BEEDF4-BE55-4444-95D7-6049F8E30C26}"/>
              </a:ext>
            </a:extLst>
          </p:cNvPr>
          <p:cNvGrpSpPr/>
          <p:nvPr/>
        </p:nvGrpSpPr>
        <p:grpSpPr>
          <a:xfrm>
            <a:off x="2336883" y="6850709"/>
            <a:ext cx="13372138" cy="144000"/>
            <a:chOff x="2336883" y="1619354"/>
            <a:chExt cx="13372138" cy="144000"/>
          </a:xfrm>
        </p:grpSpPr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14838C49-6845-4D7E-85DD-CA22AF4C4277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8161280E-2324-4706-B985-92F3AFA8CCB8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EB5BBB79-25F9-430F-95B2-C313ED3CF5B9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F4F248EA-B74D-450C-A684-3DBAB795A160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AE9D494D-777C-4FD3-AB92-74089AB7EC59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35C84916-6881-4249-85A5-FAE6656982DA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02C99A24-590A-4D90-9C39-5D6E545697A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ABDA4642-195D-4B38-9926-9382AC9D5A9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5C075D98-F7E1-48F6-9A46-504B0D30424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F29E37-FC97-4F00-A9B8-261B6EE2D0DB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6B5CF0CA-D3B4-45AE-8A53-47A33B240ED4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D702862C-9498-4B46-9814-6ECC2448D411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E3B3A185-8083-445B-8FDF-53AF38C40124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12E8D35B-028A-4162-96A7-34A84574F48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84528DBC-5EEE-429F-9071-118C0320296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98F253A2-C432-42C4-BA5D-86A2CB704534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F734D12B-4C0C-4070-8A90-ACD3D503D13A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27954207-3545-489E-9063-0C150F7D710E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5C985BE5-5269-46F6-8BC8-4FDC6700D502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8FA0D06B-69AC-4398-9EA0-C0592238040F}"/>
              </a:ext>
            </a:extLst>
          </p:cNvPr>
          <p:cNvGrpSpPr/>
          <p:nvPr/>
        </p:nvGrpSpPr>
        <p:grpSpPr>
          <a:xfrm>
            <a:off x="2336883" y="7613745"/>
            <a:ext cx="13372138" cy="144000"/>
            <a:chOff x="2336883" y="1619354"/>
            <a:chExt cx="13372138" cy="144000"/>
          </a:xfrm>
        </p:grpSpPr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564F1972-0AA9-4725-B2FF-C9CE6EE70C79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8BBA6254-FB84-4398-A12F-95BE6B94E205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73EAA9C6-67F8-45B6-AF66-03F30BBC53D2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87A7E3B2-B927-456B-9D04-5D627C5836A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1F5D6EEB-B914-47C8-B075-8731C2CD8F20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30F45722-B2B2-4C75-82AD-DB939D736E90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B78EECC-0801-4E6A-A628-FFBDA9DC1BF2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0BA9CD22-8C0F-44F8-9B12-A3169174A9E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C5FF685E-3C4F-4171-8621-D519E6BEB6AE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08C68ADE-3527-40F5-BC33-063432DB84D2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68AB66F4-AB34-4AAD-85C8-A07A9F1BF92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507F52EB-5467-4B5B-BA6F-6D2C3E0D779F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6D1BFA0D-8301-4E12-95A4-5F2D5801BF65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3098FE1F-FAE5-44BC-A8AD-80DA29513A45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F21C866C-BF46-4052-8DD2-577C95D6B5E2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9C81B8F7-EEF2-4F60-9FC2-17E0792C72F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C37D7B4C-A177-4680-8719-31E57F976DF4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80EDA4F-F599-4439-B892-7538003AF3EA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56781DE1-C65B-4346-B31B-E18883224191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8" name="Group 337">
            <a:extLst>
              <a:ext uri="{FF2B5EF4-FFF2-40B4-BE49-F238E27FC236}">
                <a16:creationId xmlns:a16="http://schemas.microsoft.com/office/drawing/2014/main" id="{65397841-F0B7-4524-8386-8B7825F3BE5F}"/>
              </a:ext>
            </a:extLst>
          </p:cNvPr>
          <p:cNvGrpSpPr/>
          <p:nvPr/>
        </p:nvGrpSpPr>
        <p:grpSpPr>
          <a:xfrm>
            <a:off x="2336883" y="8376783"/>
            <a:ext cx="13372138" cy="144000"/>
            <a:chOff x="2336883" y="1619354"/>
            <a:chExt cx="13372138" cy="144000"/>
          </a:xfrm>
        </p:grpSpPr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46804209-64C9-44A1-B62B-27B56E6C5AA3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B245FB18-DD8F-41BB-8C4A-1513171B528C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663A7503-2F87-4D8F-8F34-ABA4CE64A6CB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4DA6393C-D1F6-491C-BD07-32F514D72A1F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A09482EB-2C81-4208-A240-F328D1962CE7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39B3DE22-391C-41D6-841D-3FFEAF0C38F3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3DA92713-7DC4-4616-A11F-313896742A48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04C7A615-D77B-4E0B-ADA3-A3935E4C7D1C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A000A21D-53C2-4021-9B21-C6EBD0A2B66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B0EE4B07-4653-4CFB-B72A-CA56072E6EB0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8CBF1F5B-F059-49C8-8BF0-C6291CCFF50B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E88F734F-B8F2-4BBE-9ACB-A0670F0C5568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DA441DD8-46FB-4216-996B-13F663A6A5E7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67B4B3EF-470A-4219-9403-62D45EB474C9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44AA1FA0-430E-42F8-84F1-543BEDFE7796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A510EC5D-E059-482F-A781-C35C4BB78D72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C2B81812-8555-4E44-B0E2-9622DFBEDDCB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BF5BC035-5DF8-46BC-9DCB-9216E15E4E4F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4CDE2980-E4B8-4747-B1D9-B5E90A4ADDD9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63" name="Straight Connector 362">
            <a:extLst>
              <a:ext uri="{FF2B5EF4-FFF2-40B4-BE49-F238E27FC236}">
                <a16:creationId xmlns:a16="http://schemas.microsoft.com/office/drawing/2014/main" id="{11ED2553-005C-44E2-B1FF-F0DBBDAC556E}"/>
              </a:ext>
            </a:extLst>
          </p:cNvPr>
          <p:cNvCxnSpPr>
            <a:cxnSpLocks/>
          </p:cNvCxnSpPr>
          <p:nvPr/>
        </p:nvCxnSpPr>
        <p:spPr>
          <a:xfrm>
            <a:off x="1672283" y="3107529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5" name="Straight Connector 364">
            <a:extLst>
              <a:ext uri="{FF2B5EF4-FFF2-40B4-BE49-F238E27FC236}">
                <a16:creationId xmlns:a16="http://schemas.microsoft.com/office/drawing/2014/main" id="{C0EA6D30-EC90-4A9D-BEA1-512349AAD0B5}"/>
              </a:ext>
            </a:extLst>
          </p:cNvPr>
          <p:cNvCxnSpPr>
            <a:cxnSpLocks/>
          </p:cNvCxnSpPr>
          <p:nvPr/>
        </p:nvCxnSpPr>
        <p:spPr>
          <a:xfrm>
            <a:off x="1672283" y="2331793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912B765F-8882-4DEA-8A8C-53069CB6D5D1}"/>
              </a:ext>
            </a:extLst>
          </p:cNvPr>
          <p:cNvCxnSpPr>
            <a:cxnSpLocks/>
          </p:cNvCxnSpPr>
          <p:nvPr/>
        </p:nvCxnSpPr>
        <p:spPr>
          <a:xfrm>
            <a:off x="2408883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753C9237-41D2-4F2C-BCCE-D5422A62F25C}"/>
              </a:ext>
            </a:extLst>
          </p:cNvPr>
          <p:cNvCxnSpPr>
            <a:cxnSpLocks/>
          </p:cNvCxnSpPr>
          <p:nvPr/>
        </p:nvCxnSpPr>
        <p:spPr>
          <a:xfrm>
            <a:off x="3148048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4" name="Straight Arrow Connector 1033">
            <a:extLst>
              <a:ext uri="{FF2B5EF4-FFF2-40B4-BE49-F238E27FC236}">
                <a16:creationId xmlns:a16="http://schemas.microsoft.com/office/drawing/2014/main" id="{B8D53869-F91B-4D28-8648-07E6DA4495C6}"/>
              </a:ext>
            </a:extLst>
          </p:cNvPr>
          <p:cNvCxnSpPr>
            <a:cxnSpLocks/>
          </p:cNvCxnSpPr>
          <p:nvPr/>
        </p:nvCxnSpPr>
        <p:spPr>
          <a:xfrm>
            <a:off x="2408883" y="1765300"/>
            <a:ext cx="7391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7" name="Straight Arrow Connector 376">
            <a:extLst>
              <a:ext uri="{FF2B5EF4-FFF2-40B4-BE49-F238E27FC236}">
                <a16:creationId xmlns:a16="http://schemas.microsoft.com/office/drawing/2014/main" id="{2A988AD7-4870-44DB-B449-9C64DA70D262}"/>
              </a:ext>
            </a:extLst>
          </p:cNvPr>
          <p:cNvCxnSpPr>
            <a:cxnSpLocks/>
          </p:cNvCxnSpPr>
          <p:nvPr/>
        </p:nvCxnSpPr>
        <p:spPr>
          <a:xfrm>
            <a:off x="1824683" y="2331793"/>
            <a:ext cx="0" cy="7757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5" name="TextBox 1044">
            <a:extLst>
              <a:ext uri="{FF2B5EF4-FFF2-40B4-BE49-F238E27FC236}">
                <a16:creationId xmlns:a16="http://schemas.microsoft.com/office/drawing/2014/main" id="{71A307F2-BD97-4C34-A947-2A3E65043694}"/>
              </a:ext>
            </a:extLst>
          </p:cNvPr>
          <p:cNvSpPr txBox="1"/>
          <p:nvPr/>
        </p:nvSpPr>
        <p:spPr>
          <a:xfrm>
            <a:off x="2408883" y="1335039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5B4170E8-5D2E-4DB0-9D02-DE7FC6404064}"/>
              </a:ext>
            </a:extLst>
          </p:cNvPr>
          <p:cNvSpPr txBox="1"/>
          <p:nvPr/>
        </p:nvSpPr>
        <p:spPr>
          <a:xfrm>
            <a:off x="994751" y="2534995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cxnSp>
        <p:nvCxnSpPr>
          <p:cNvPr id="390" name="Straight Connector 389">
            <a:extLst>
              <a:ext uri="{FF2B5EF4-FFF2-40B4-BE49-F238E27FC236}">
                <a16:creationId xmlns:a16="http://schemas.microsoft.com/office/drawing/2014/main" id="{121B3E9E-A69A-4717-B30E-DB8B208CA507}"/>
              </a:ext>
            </a:extLst>
          </p:cNvPr>
          <p:cNvCxnSpPr>
            <a:cxnSpLocks/>
          </p:cNvCxnSpPr>
          <p:nvPr/>
        </p:nvCxnSpPr>
        <p:spPr>
          <a:xfrm>
            <a:off x="15956764" y="8639881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1" name="Straight Connector 390">
            <a:extLst>
              <a:ext uri="{FF2B5EF4-FFF2-40B4-BE49-F238E27FC236}">
                <a16:creationId xmlns:a16="http://schemas.microsoft.com/office/drawing/2014/main" id="{27531D2D-8FA3-4672-8130-2E355E1A3FEB}"/>
              </a:ext>
            </a:extLst>
          </p:cNvPr>
          <p:cNvCxnSpPr>
            <a:cxnSpLocks/>
          </p:cNvCxnSpPr>
          <p:nvPr/>
        </p:nvCxnSpPr>
        <p:spPr>
          <a:xfrm>
            <a:off x="15956764" y="2159881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2" name="Straight Arrow Connector 391">
            <a:extLst>
              <a:ext uri="{FF2B5EF4-FFF2-40B4-BE49-F238E27FC236}">
                <a16:creationId xmlns:a16="http://schemas.microsoft.com/office/drawing/2014/main" id="{A13609BD-C7B7-42C7-BE82-E2E5EE898EB6}"/>
              </a:ext>
            </a:extLst>
          </p:cNvPr>
          <p:cNvCxnSpPr>
            <a:cxnSpLocks/>
          </p:cNvCxnSpPr>
          <p:nvPr/>
        </p:nvCxnSpPr>
        <p:spPr>
          <a:xfrm>
            <a:off x="16164603" y="2159881"/>
            <a:ext cx="0" cy="6480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3" name="TextBox 392">
            <a:extLst>
              <a:ext uri="{FF2B5EF4-FFF2-40B4-BE49-F238E27FC236}">
                <a16:creationId xmlns:a16="http://schemas.microsoft.com/office/drawing/2014/main" id="{AF22C123-4887-41FE-92F5-59FD58B19853}"/>
              </a:ext>
            </a:extLst>
          </p:cNvPr>
          <p:cNvSpPr txBox="1"/>
          <p:nvPr/>
        </p:nvSpPr>
        <p:spPr>
          <a:xfrm>
            <a:off x="16289064" y="5027305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90 cm</a:t>
            </a:r>
          </a:p>
        </p:txBody>
      </p:sp>
      <p:cxnSp>
        <p:nvCxnSpPr>
          <p:cNvPr id="400" name="Straight Connector 399">
            <a:extLst>
              <a:ext uri="{FF2B5EF4-FFF2-40B4-BE49-F238E27FC236}">
                <a16:creationId xmlns:a16="http://schemas.microsoft.com/office/drawing/2014/main" id="{44AEFCD2-6E06-42AB-AFF1-29EE9429F91F}"/>
              </a:ext>
            </a:extLst>
          </p:cNvPr>
          <p:cNvCxnSpPr>
            <a:cxnSpLocks/>
          </p:cNvCxnSpPr>
          <p:nvPr/>
        </p:nvCxnSpPr>
        <p:spPr>
          <a:xfrm>
            <a:off x="2160329" y="8746695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560E2AA-849E-4569-BDFA-FD0593378FCE}"/>
              </a:ext>
            </a:extLst>
          </p:cNvPr>
          <p:cNvCxnSpPr>
            <a:cxnSpLocks/>
          </p:cNvCxnSpPr>
          <p:nvPr/>
        </p:nvCxnSpPr>
        <p:spPr>
          <a:xfrm>
            <a:off x="15825779" y="8746695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2" name="Straight Arrow Connector 401">
            <a:extLst>
              <a:ext uri="{FF2B5EF4-FFF2-40B4-BE49-F238E27FC236}">
                <a16:creationId xmlns:a16="http://schemas.microsoft.com/office/drawing/2014/main" id="{1D702E0E-7E14-440C-BF5C-ED0972B9BF1F}"/>
              </a:ext>
            </a:extLst>
          </p:cNvPr>
          <p:cNvCxnSpPr>
            <a:cxnSpLocks/>
          </p:cNvCxnSpPr>
          <p:nvPr/>
        </p:nvCxnSpPr>
        <p:spPr>
          <a:xfrm>
            <a:off x="2160329" y="8917742"/>
            <a:ext cx="136654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3" name="TextBox 402">
            <a:extLst>
              <a:ext uri="{FF2B5EF4-FFF2-40B4-BE49-F238E27FC236}">
                <a16:creationId xmlns:a16="http://schemas.microsoft.com/office/drawing/2014/main" id="{DE5D5069-3587-4DB2-A5CB-381A03FE91E2}"/>
              </a:ext>
            </a:extLst>
          </p:cNvPr>
          <p:cNvSpPr txBox="1"/>
          <p:nvPr/>
        </p:nvSpPr>
        <p:spPr>
          <a:xfrm>
            <a:off x="8557678" y="9024256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190 cm</a:t>
            </a:r>
          </a:p>
        </p:txBody>
      </p:sp>
      <p:pic>
        <p:nvPicPr>
          <p:cNvPr id="1050" name="Picture 1049">
            <a:extLst>
              <a:ext uri="{FF2B5EF4-FFF2-40B4-BE49-F238E27FC236}">
                <a16:creationId xmlns:a16="http://schemas.microsoft.com/office/drawing/2014/main" id="{DD3EDEF2-7105-4A8D-AA8D-2F2C68DC8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83868" y="-794232"/>
            <a:ext cx="6208887" cy="12417773"/>
          </a:xfrm>
          <a:prstGeom prst="rect">
            <a:avLst/>
          </a:prstGeom>
        </p:spPr>
      </p:pic>
      <p:sp>
        <p:nvSpPr>
          <p:cNvPr id="407" name="TextBox 406">
            <a:extLst>
              <a:ext uri="{FF2B5EF4-FFF2-40B4-BE49-F238E27FC236}">
                <a16:creationId xmlns:a16="http://schemas.microsoft.com/office/drawing/2014/main" id="{5A2511D7-4C0F-4DD0-93AD-361BDA363506}"/>
              </a:ext>
            </a:extLst>
          </p:cNvPr>
          <p:cNvSpPr txBox="1"/>
          <p:nvPr/>
        </p:nvSpPr>
        <p:spPr>
          <a:xfrm>
            <a:off x="6546605" y="631747"/>
            <a:ext cx="394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 topology with pressure heatmap</a:t>
            </a:r>
          </a:p>
        </p:txBody>
      </p:sp>
    </p:spTree>
    <p:extLst>
      <p:ext uri="{BB962C8B-B14F-4D97-AF65-F5344CB8AC3E}">
        <p14:creationId xmlns:p14="http://schemas.microsoft.com/office/powerpoint/2010/main" val="240932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48451" y="-259794"/>
            <a:ext cx="7092638" cy="7519264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 rot="5400000">
            <a:off x="8153923" y="2946749"/>
            <a:ext cx="9186554" cy="5908143"/>
            <a:chOff x="5530158" y="816550"/>
            <a:chExt cx="6222130" cy="4001635"/>
          </a:xfrm>
        </p:grpSpPr>
        <p:sp>
          <p:nvSpPr>
            <p:cNvPr id="247" name="TextBox 246"/>
            <p:cNvSpPr txBox="1"/>
            <p:nvPr/>
          </p:nvSpPr>
          <p:spPr>
            <a:xfrm>
              <a:off x="9453413" y="4477645"/>
              <a:ext cx="1430120" cy="308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</a:lstStyle>
            <a:p>
              <a:r>
                <a:rPr lang="en-US" sz="2362" dirty="0"/>
                <a:t>Pressure Sensor</a:t>
              </a:r>
            </a:p>
          </p:txBody>
        </p:sp>
        <p:grpSp>
          <p:nvGrpSpPr>
            <p:cNvPr id="346" name="Group 345"/>
            <p:cNvGrpSpPr/>
            <p:nvPr/>
          </p:nvGrpSpPr>
          <p:grpSpPr>
            <a:xfrm>
              <a:off x="5530158" y="816550"/>
              <a:ext cx="6222130" cy="3907868"/>
              <a:chOff x="3781767" y="819890"/>
              <a:chExt cx="7970521" cy="4785105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4437088" y="1493108"/>
                <a:ext cx="7315200" cy="3657600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cxnSp>
            <p:nvCxnSpPr>
              <p:cNvPr id="5" name="Straight Connector 4"/>
              <p:cNvCxnSpPr/>
              <p:nvPr/>
            </p:nvCxnSpPr>
            <p:spPr>
              <a:xfrm>
                <a:off x="11752288" y="1039941"/>
                <a:ext cx="0" cy="4572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/>
              <p:cNvCxnSpPr/>
              <p:nvPr/>
            </p:nvCxnSpPr>
            <p:spPr>
              <a:xfrm>
                <a:off x="4437088" y="1039942"/>
                <a:ext cx="0" cy="33886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 flipV="1">
                <a:off x="4437088" y="1132694"/>
                <a:ext cx="7315200" cy="1499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7560803" y="819890"/>
                <a:ext cx="745754" cy="3027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772" dirty="0"/>
                  <a:t>184 cm</a:t>
                </a:r>
              </a:p>
            </p:txBody>
          </p:sp>
          <p:cxnSp>
            <p:nvCxnSpPr>
              <p:cNvPr id="12" name="Straight Connector 11"/>
              <p:cNvCxnSpPr/>
              <p:nvPr/>
            </p:nvCxnSpPr>
            <p:spPr>
              <a:xfrm rot="5400000">
                <a:off x="4115255" y="1310976"/>
                <a:ext cx="0" cy="33886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rot="5400000">
                <a:off x="4115254" y="1310976"/>
                <a:ext cx="0" cy="33886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rot="5400000" flipV="1">
                <a:off x="2284165" y="3314413"/>
                <a:ext cx="3657600" cy="1499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 rot="16200000">
                <a:off x="3536665" y="2937500"/>
                <a:ext cx="806919" cy="3167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772" dirty="0"/>
                  <a:t>92 cm</a:t>
                </a:r>
              </a:p>
            </p:txBody>
          </p:sp>
          <p:grpSp>
            <p:nvGrpSpPr>
              <p:cNvPr id="300" name="Group 299"/>
              <p:cNvGrpSpPr/>
              <p:nvPr/>
            </p:nvGrpSpPr>
            <p:grpSpPr>
              <a:xfrm>
                <a:off x="4437086" y="1854173"/>
                <a:ext cx="7315202" cy="2945239"/>
                <a:chOff x="4437086" y="1854173"/>
                <a:chExt cx="7315202" cy="2945239"/>
              </a:xfrm>
            </p:grpSpPr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4437087" y="1854173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/>
                <p:cNvCxnSpPr/>
                <p:nvPr/>
              </p:nvCxnSpPr>
              <p:spPr>
                <a:xfrm flipV="1">
                  <a:off x="4437087" y="2220454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/>
                <p:cNvCxnSpPr/>
                <p:nvPr/>
              </p:nvCxnSpPr>
              <p:spPr>
                <a:xfrm flipV="1">
                  <a:off x="4437087" y="2586735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/>
                <p:cNvCxnSpPr/>
                <p:nvPr/>
              </p:nvCxnSpPr>
              <p:spPr>
                <a:xfrm flipV="1">
                  <a:off x="4437087" y="2953016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 flipV="1">
                  <a:off x="4437087" y="3319297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 flipV="1">
                  <a:off x="4437087" y="3685578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 flipV="1">
                  <a:off x="4437087" y="4051859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/>
                <p:cNvCxnSpPr/>
                <p:nvPr/>
              </p:nvCxnSpPr>
              <p:spPr>
                <a:xfrm flipV="1">
                  <a:off x="4437087" y="4418140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/>
                <p:cNvCxnSpPr/>
                <p:nvPr/>
              </p:nvCxnSpPr>
              <p:spPr>
                <a:xfrm flipV="1">
                  <a:off x="4437086" y="4784421"/>
                  <a:ext cx="7315201" cy="14991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1" name="Group 300"/>
              <p:cNvGrpSpPr/>
              <p:nvPr/>
            </p:nvGrpSpPr>
            <p:grpSpPr>
              <a:xfrm>
                <a:off x="4792023" y="1493108"/>
                <a:ext cx="6600794" cy="3657600"/>
                <a:chOff x="4792023" y="1493108"/>
                <a:chExt cx="6600794" cy="3657600"/>
              </a:xfrm>
            </p:grpSpPr>
            <p:cxnSp>
              <p:nvCxnSpPr>
                <p:cNvPr id="31" name="Straight Connector 30"/>
                <p:cNvCxnSpPr/>
                <p:nvPr/>
              </p:nvCxnSpPr>
              <p:spPr>
                <a:xfrm rot="5400000" flipV="1">
                  <a:off x="2970718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rot="5400000" flipV="1">
                  <a:off x="3336596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 flipV="1">
                  <a:off x="3702474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 flipV="1">
                  <a:off x="4068352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 rot="5400000" flipV="1">
                  <a:off x="4434230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 rot="5400000" flipV="1">
                  <a:off x="4800108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rot="5400000" flipV="1">
                  <a:off x="5165986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rot="5400000" flipV="1">
                  <a:off x="5531864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>
                <a:xfrm rot="5400000" flipV="1">
                  <a:off x="5897742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 rot="5400000" flipV="1">
                  <a:off x="6263620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rot="5400000" flipV="1">
                  <a:off x="6629498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 rot="5400000" flipV="1">
                  <a:off x="6995376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rot="5400000" flipV="1">
                  <a:off x="7361254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rot="5400000" flipV="1">
                  <a:off x="7727132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rot="5400000" flipV="1">
                  <a:off x="8093010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rot="5400000" flipV="1">
                  <a:off x="8458888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rot="5400000" flipV="1">
                  <a:off x="8824766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rot="5400000" flipV="1">
                  <a:off x="9190644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/>
                <p:cNvCxnSpPr/>
                <p:nvPr/>
              </p:nvCxnSpPr>
              <p:spPr>
                <a:xfrm rot="5400000" flipV="1">
                  <a:off x="9556522" y="3314413"/>
                  <a:ext cx="3657600" cy="1499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5" name="Straight Connector 54"/>
              <p:cNvCxnSpPr/>
              <p:nvPr/>
            </p:nvCxnSpPr>
            <p:spPr>
              <a:xfrm>
                <a:off x="4437086" y="1410557"/>
                <a:ext cx="354937" cy="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Rectangle 52"/>
              <p:cNvSpPr/>
              <p:nvPr/>
            </p:nvSpPr>
            <p:spPr>
              <a:xfrm>
                <a:off x="4708818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4708818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4708818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4708818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4708818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4708818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4708818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4708818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4708818" y="47120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5075001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5075001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5075001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5075001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5075001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5075001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5075001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5075001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5075001" y="47120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5441184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5441184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5441184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5441184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5441184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5441184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5441184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5441184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5441184" y="47120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5807367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5807367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5807367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5807367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5807367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5807367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5807367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5807367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5807367" y="47120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6173550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6173550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6173550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6173550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6173550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173550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6173550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6173550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6173550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6539733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6539733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6539733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6539733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6539733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6539733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6539733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6539733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5" name="Rectangle 134"/>
              <p:cNvSpPr/>
              <p:nvPr/>
            </p:nvSpPr>
            <p:spPr>
              <a:xfrm>
                <a:off x="6539733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7" name="Rectangle 136"/>
              <p:cNvSpPr/>
              <p:nvPr/>
            </p:nvSpPr>
            <p:spPr>
              <a:xfrm>
                <a:off x="6905916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6905916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39" name="Rectangle 138"/>
              <p:cNvSpPr/>
              <p:nvPr/>
            </p:nvSpPr>
            <p:spPr>
              <a:xfrm>
                <a:off x="6905916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0" name="Rectangle 139"/>
              <p:cNvSpPr/>
              <p:nvPr/>
            </p:nvSpPr>
            <p:spPr>
              <a:xfrm>
                <a:off x="6905916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1" name="Rectangle 140"/>
              <p:cNvSpPr/>
              <p:nvPr/>
            </p:nvSpPr>
            <p:spPr>
              <a:xfrm>
                <a:off x="6905916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6905916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3" name="Rectangle 142"/>
              <p:cNvSpPr/>
              <p:nvPr/>
            </p:nvSpPr>
            <p:spPr>
              <a:xfrm>
                <a:off x="6905916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4" name="Rectangle 143"/>
              <p:cNvSpPr/>
              <p:nvPr/>
            </p:nvSpPr>
            <p:spPr>
              <a:xfrm>
                <a:off x="6905916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5" name="Rectangle 144"/>
              <p:cNvSpPr/>
              <p:nvPr/>
            </p:nvSpPr>
            <p:spPr>
              <a:xfrm>
                <a:off x="6905916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7" name="Rectangle 146"/>
              <p:cNvSpPr/>
              <p:nvPr/>
            </p:nvSpPr>
            <p:spPr>
              <a:xfrm>
                <a:off x="7272099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8" name="Rectangle 147"/>
              <p:cNvSpPr/>
              <p:nvPr/>
            </p:nvSpPr>
            <p:spPr>
              <a:xfrm>
                <a:off x="7272099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49" name="Rectangle 148"/>
              <p:cNvSpPr/>
              <p:nvPr/>
            </p:nvSpPr>
            <p:spPr>
              <a:xfrm>
                <a:off x="7272099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0" name="Rectangle 149"/>
              <p:cNvSpPr/>
              <p:nvPr/>
            </p:nvSpPr>
            <p:spPr>
              <a:xfrm>
                <a:off x="7272099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1" name="Rectangle 150"/>
              <p:cNvSpPr/>
              <p:nvPr/>
            </p:nvSpPr>
            <p:spPr>
              <a:xfrm>
                <a:off x="7272099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2" name="Rectangle 151"/>
              <p:cNvSpPr/>
              <p:nvPr/>
            </p:nvSpPr>
            <p:spPr>
              <a:xfrm>
                <a:off x="7272099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3" name="Rectangle 152"/>
              <p:cNvSpPr/>
              <p:nvPr/>
            </p:nvSpPr>
            <p:spPr>
              <a:xfrm>
                <a:off x="7272099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4" name="Rectangle 153"/>
              <p:cNvSpPr/>
              <p:nvPr/>
            </p:nvSpPr>
            <p:spPr>
              <a:xfrm>
                <a:off x="7272099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5" name="Rectangle 154"/>
              <p:cNvSpPr/>
              <p:nvPr/>
            </p:nvSpPr>
            <p:spPr>
              <a:xfrm>
                <a:off x="7272099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7638282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7638282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7638282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7638282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7638282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7638282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7638282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7638282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7638282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8004465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8004465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69" name="Rectangle 168"/>
              <p:cNvSpPr/>
              <p:nvPr/>
            </p:nvSpPr>
            <p:spPr>
              <a:xfrm>
                <a:off x="8004465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0" name="Rectangle 169"/>
              <p:cNvSpPr/>
              <p:nvPr/>
            </p:nvSpPr>
            <p:spPr>
              <a:xfrm>
                <a:off x="8004465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1" name="Rectangle 170"/>
              <p:cNvSpPr/>
              <p:nvPr/>
            </p:nvSpPr>
            <p:spPr>
              <a:xfrm>
                <a:off x="8004465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8004465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3" name="Rectangle 172"/>
              <p:cNvSpPr/>
              <p:nvPr/>
            </p:nvSpPr>
            <p:spPr>
              <a:xfrm>
                <a:off x="8004465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8004465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5" name="Rectangle 174"/>
              <p:cNvSpPr/>
              <p:nvPr/>
            </p:nvSpPr>
            <p:spPr>
              <a:xfrm>
                <a:off x="8004465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7" name="Rectangle 176"/>
              <p:cNvSpPr/>
              <p:nvPr/>
            </p:nvSpPr>
            <p:spPr>
              <a:xfrm>
                <a:off x="8370648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8370648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79" name="Rectangle 178"/>
              <p:cNvSpPr/>
              <p:nvPr/>
            </p:nvSpPr>
            <p:spPr>
              <a:xfrm>
                <a:off x="8370648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0" name="Rectangle 179"/>
              <p:cNvSpPr/>
              <p:nvPr/>
            </p:nvSpPr>
            <p:spPr>
              <a:xfrm>
                <a:off x="8370648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1" name="Rectangle 180"/>
              <p:cNvSpPr/>
              <p:nvPr/>
            </p:nvSpPr>
            <p:spPr>
              <a:xfrm>
                <a:off x="8370648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2" name="Rectangle 181"/>
              <p:cNvSpPr/>
              <p:nvPr/>
            </p:nvSpPr>
            <p:spPr>
              <a:xfrm>
                <a:off x="8370648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3" name="Rectangle 182"/>
              <p:cNvSpPr/>
              <p:nvPr/>
            </p:nvSpPr>
            <p:spPr>
              <a:xfrm>
                <a:off x="8370648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4" name="Rectangle 183"/>
              <p:cNvSpPr/>
              <p:nvPr/>
            </p:nvSpPr>
            <p:spPr>
              <a:xfrm>
                <a:off x="8370648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5" name="Rectangle 184"/>
              <p:cNvSpPr/>
              <p:nvPr/>
            </p:nvSpPr>
            <p:spPr>
              <a:xfrm>
                <a:off x="8370648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7" name="Rectangle 186"/>
              <p:cNvSpPr/>
              <p:nvPr/>
            </p:nvSpPr>
            <p:spPr>
              <a:xfrm>
                <a:off x="8736831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8" name="Rectangle 187"/>
              <p:cNvSpPr/>
              <p:nvPr/>
            </p:nvSpPr>
            <p:spPr>
              <a:xfrm>
                <a:off x="8736831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89" name="Rectangle 188"/>
              <p:cNvSpPr/>
              <p:nvPr/>
            </p:nvSpPr>
            <p:spPr>
              <a:xfrm>
                <a:off x="8736831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0" name="Rectangle 189"/>
              <p:cNvSpPr/>
              <p:nvPr/>
            </p:nvSpPr>
            <p:spPr>
              <a:xfrm>
                <a:off x="8736831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1" name="Rectangle 190"/>
              <p:cNvSpPr/>
              <p:nvPr/>
            </p:nvSpPr>
            <p:spPr>
              <a:xfrm>
                <a:off x="8736831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2" name="Rectangle 191"/>
              <p:cNvSpPr/>
              <p:nvPr/>
            </p:nvSpPr>
            <p:spPr>
              <a:xfrm>
                <a:off x="8736831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3" name="Rectangle 192"/>
              <p:cNvSpPr/>
              <p:nvPr/>
            </p:nvSpPr>
            <p:spPr>
              <a:xfrm>
                <a:off x="8736831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4" name="Rectangle 193"/>
              <p:cNvSpPr/>
              <p:nvPr/>
            </p:nvSpPr>
            <p:spPr>
              <a:xfrm>
                <a:off x="8736831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5" name="Rectangle 194"/>
              <p:cNvSpPr/>
              <p:nvPr/>
            </p:nvSpPr>
            <p:spPr>
              <a:xfrm>
                <a:off x="8736831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7" name="Rectangle 196"/>
              <p:cNvSpPr/>
              <p:nvPr/>
            </p:nvSpPr>
            <p:spPr>
              <a:xfrm>
                <a:off x="9103014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8" name="Rectangle 197"/>
              <p:cNvSpPr/>
              <p:nvPr/>
            </p:nvSpPr>
            <p:spPr>
              <a:xfrm>
                <a:off x="9103014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199" name="Rectangle 198"/>
              <p:cNvSpPr/>
              <p:nvPr/>
            </p:nvSpPr>
            <p:spPr>
              <a:xfrm>
                <a:off x="9103014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0" name="Rectangle 199"/>
              <p:cNvSpPr/>
              <p:nvPr/>
            </p:nvSpPr>
            <p:spPr>
              <a:xfrm>
                <a:off x="9103014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1" name="Rectangle 200"/>
              <p:cNvSpPr/>
              <p:nvPr/>
            </p:nvSpPr>
            <p:spPr>
              <a:xfrm>
                <a:off x="9103014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2" name="Rectangle 201"/>
              <p:cNvSpPr/>
              <p:nvPr/>
            </p:nvSpPr>
            <p:spPr>
              <a:xfrm>
                <a:off x="9103014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3" name="Rectangle 202"/>
              <p:cNvSpPr/>
              <p:nvPr/>
            </p:nvSpPr>
            <p:spPr>
              <a:xfrm>
                <a:off x="9103014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4" name="Rectangle 203"/>
              <p:cNvSpPr/>
              <p:nvPr/>
            </p:nvSpPr>
            <p:spPr>
              <a:xfrm>
                <a:off x="9103014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5" name="Rectangle 204"/>
              <p:cNvSpPr/>
              <p:nvPr/>
            </p:nvSpPr>
            <p:spPr>
              <a:xfrm>
                <a:off x="9103014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7" name="Rectangle 206"/>
              <p:cNvSpPr/>
              <p:nvPr/>
            </p:nvSpPr>
            <p:spPr>
              <a:xfrm>
                <a:off x="9469197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8" name="Rectangle 207"/>
              <p:cNvSpPr/>
              <p:nvPr/>
            </p:nvSpPr>
            <p:spPr>
              <a:xfrm>
                <a:off x="9469197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09" name="Rectangle 208"/>
              <p:cNvSpPr/>
              <p:nvPr/>
            </p:nvSpPr>
            <p:spPr>
              <a:xfrm>
                <a:off x="9469197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0" name="Rectangle 209"/>
              <p:cNvSpPr/>
              <p:nvPr/>
            </p:nvSpPr>
            <p:spPr>
              <a:xfrm>
                <a:off x="9469197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1" name="Rectangle 210"/>
              <p:cNvSpPr/>
              <p:nvPr/>
            </p:nvSpPr>
            <p:spPr>
              <a:xfrm>
                <a:off x="9469197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2" name="Rectangle 211"/>
              <p:cNvSpPr/>
              <p:nvPr/>
            </p:nvSpPr>
            <p:spPr>
              <a:xfrm>
                <a:off x="9469197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3" name="Rectangle 212"/>
              <p:cNvSpPr/>
              <p:nvPr/>
            </p:nvSpPr>
            <p:spPr>
              <a:xfrm>
                <a:off x="9469197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4" name="Rectangle 213"/>
              <p:cNvSpPr/>
              <p:nvPr/>
            </p:nvSpPr>
            <p:spPr>
              <a:xfrm>
                <a:off x="9469197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9469197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9835380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8" name="Rectangle 217"/>
              <p:cNvSpPr/>
              <p:nvPr/>
            </p:nvSpPr>
            <p:spPr>
              <a:xfrm>
                <a:off x="9835380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19" name="Rectangle 218"/>
              <p:cNvSpPr/>
              <p:nvPr/>
            </p:nvSpPr>
            <p:spPr>
              <a:xfrm>
                <a:off x="9835380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0" name="Rectangle 219"/>
              <p:cNvSpPr/>
              <p:nvPr/>
            </p:nvSpPr>
            <p:spPr>
              <a:xfrm>
                <a:off x="9835380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1" name="Rectangle 220"/>
              <p:cNvSpPr/>
              <p:nvPr/>
            </p:nvSpPr>
            <p:spPr>
              <a:xfrm>
                <a:off x="9835380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2" name="Rectangle 221"/>
              <p:cNvSpPr/>
              <p:nvPr/>
            </p:nvSpPr>
            <p:spPr>
              <a:xfrm>
                <a:off x="9835380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3" name="Rectangle 222"/>
              <p:cNvSpPr/>
              <p:nvPr/>
            </p:nvSpPr>
            <p:spPr>
              <a:xfrm>
                <a:off x="9835380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4" name="Rectangle 223"/>
              <p:cNvSpPr/>
              <p:nvPr/>
            </p:nvSpPr>
            <p:spPr>
              <a:xfrm>
                <a:off x="9835380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25" name="Rectangle 224"/>
              <p:cNvSpPr/>
              <p:nvPr/>
            </p:nvSpPr>
            <p:spPr>
              <a:xfrm>
                <a:off x="9835380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0" name="Rectangle 259"/>
              <p:cNvSpPr/>
              <p:nvPr/>
            </p:nvSpPr>
            <p:spPr>
              <a:xfrm>
                <a:off x="10201563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10201563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2" name="Rectangle 261"/>
              <p:cNvSpPr/>
              <p:nvPr/>
            </p:nvSpPr>
            <p:spPr>
              <a:xfrm>
                <a:off x="10201563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3" name="Rectangle 262"/>
              <p:cNvSpPr/>
              <p:nvPr/>
            </p:nvSpPr>
            <p:spPr>
              <a:xfrm>
                <a:off x="10201563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4" name="Rectangle 263"/>
              <p:cNvSpPr/>
              <p:nvPr/>
            </p:nvSpPr>
            <p:spPr>
              <a:xfrm>
                <a:off x="10201563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5" name="Rectangle 264"/>
              <p:cNvSpPr/>
              <p:nvPr/>
            </p:nvSpPr>
            <p:spPr>
              <a:xfrm>
                <a:off x="10201563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6" name="Rectangle 265"/>
              <p:cNvSpPr/>
              <p:nvPr/>
            </p:nvSpPr>
            <p:spPr>
              <a:xfrm>
                <a:off x="10201563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7" name="Rectangle 266"/>
              <p:cNvSpPr/>
              <p:nvPr/>
            </p:nvSpPr>
            <p:spPr>
              <a:xfrm>
                <a:off x="10201563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68" name="Rectangle 267"/>
              <p:cNvSpPr/>
              <p:nvPr/>
            </p:nvSpPr>
            <p:spPr>
              <a:xfrm>
                <a:off x="10201563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0" name="Rectangle 269"/>
              <p:cNvSpPr/>
              <p:nvPr/>
            </p:nvSpPr>
            <p:spPr>
              <a:xfrm>
                <a:off x="10567746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1" name="Rectangle 270"/>
              <p:cNvSpPr/>
              <p:nvPr/>
            </p:nvSpPr>
            <p:spPr>
              <a:xfrm>
                <a:off x="10567746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2" name="Rectangle 271"/>
              <p:cNvSpPr/>
              <p:nvPr/>
            </p:nvSpPr>
            <p:spPr>
              <a:xfrm>
                <a:off x="10567746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3" name="Rectangle 272"/>
              <p:cNvSpPr/>
              <p:nvPr/>
            </p:nvSpPr>
            <p:spPr>
              <a:xfrm>
                <a:off x="10567746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4" name="Rectangle 273"/>
              <p:cNvSpPr/>
              <p:nvPr/>
            </p:nvSpPr>
            <p:spPr>
              <a:xfrm>
                <a:off x="10567746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5" name="Rectangle 274"/>
              <p:cNvSpPr/>
              <p:nvPr/>
            </p:nvSpPr>
            <p:spPr>
              <a:xfrm>
                <a:off x="10567746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6" name="Rectangle 275"/>
              <p:cNvSpPr/>
              <p:nvPr/>
            </p:nvSpPr>
            <p:spPr>
              <a:xfrm>
                <a:off x="10567746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7" name="Rectangle 276"/>
              <p:cNvSpPr/>
              <p:nvPr/>
            </p:nvSpPr>
            <p:spPr>
              <a:xfrm>
                <a:off x="10567746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78" name="Rectangle 277"/>
              <p:cNvSpPr/>
              <p:nvPr/>
            </p:nvSpPr>
            <p:spPr>
              <a:xfrm>
                <a:off x="10567746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0" name="Rectangle 279"/>
              <p:cNvSpPr/>
              <p:nvPr/>
            </p:nvSpPr>
            <p:spPr>
              <a:xfrm>
                <a:off x="10933929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1" name="Rectangle 280"/>
              <p:cNvSpPr/>
              <p:nvPr/>
            </p:nvSpPr>
            <p:spPr>
              <a:xfrm>
                <a:off x="10933929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2" name="Rectangle 281"/>
              <p:cNvSpPr/>
              <p:nvPr/>
            </p:nvSpPr>
            <p:spPr>
              <a:xfrm>
                <a:off x="10933929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3" name="Rectangle 282"/>
              <p:cNvSpPr/>
              <p:nvPr/>
            </p:nvSpPr>
            <p:spPr>
              <a:xfrm>
                <a:off x="10933929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4" name="Rectangle 283"/>
              <p:cNvSpPr/>
              <p:nvPr/>
            </p:nvSpPr>
            <p:spPr>
              <a:xfrm>
                <a:off x="10933929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10933929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6" name="Rectangle 285"/>
              <p:cNvSpPr/>
              <p:nvPr/>
            </p:nvSpPr>
            <p:spPr>
              <a:xfrm>
                <a:off x="10933929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7" name="Rectangle 286"/>
              <p:cNvSpPr/>
              <p:nvPr/>
            </p:nvSpPr>
            <p:spPr>
              <a:xfrm>
                <a:off x="10933929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88" name="Rectangle 287"/>
              <p:cNvSpPr/>
              <p:nvPr/>
            </p:nvSpPr>
            <p:spPr>
              <a:xfrm>
                <a:off x="10933929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0" name="Rectangle 289"/>
              <p:cNvSpPr/>
              <p:nvPr/>
            </p:nvSpPr>
            <p:spPr>
              <a:xfrm>
                <a:off x="11300118" y="17803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1" name="Rectangle 290"/>
              <p:cNvSpPr/>
              <p:nvPr/>
            </p:nvSpPr>
            <p:spPr>
              <a:xfrm>
                <a:off x="11300118" y="21420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2" name="Rectangle 291"/>
              <p:cNvSpPr/>
              <p:nvPr/>
            </p:nvSpPr>
            <p:spPr>
              <a:xfrm>
                <a:off x="11300118" y="25037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3" name="Rectangle 292"/>
              <p:cNvSpPr/>
              <p:nvPr/>
            </p:nvSpPr>
            <p:spPr>
              <a:xfrm>
                <a:off x="11300118" y="28654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4" name="Rectangle 293"/>
              <p:cNvSpPr/>
              <p:nvPr/>
            </p:nvSpPr>
            <p:spPr>
              <a:xfrm>
                <a:off x="11300118" y="32271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5" name="Rectangle 294"/>
              <p:cNvSpPr/>
              <p:nvPr/>
            </p:nvSpPr>
            <p:spPr>
              <a:xfrm>
                <a:off x="11300118" y="35888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6" name="Rectangle 295"/>
              <p:cNvSpPr/>
              <p:nvPr/>
            </p:nvSpPr>
            <p:spPr>
              <a:xfrm>
                <a:off x="11300118" y="39505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7" name="Rectangle 296"/>
              <p:cNvSpPr/>
              <p:nvPr/>
            </p:nvSpPr>
            <p:spPr>
              <a:xfrm>
                <a:off x="11300118" y="4312285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sp>
            <p:nvSpPr>
              <p:cNvPr id="298" name="Rectangle 297"/>
              <p:cNvSpPr/>
              <p:nvPr/>
            </p:nvSpPr>
            <p:spPr>
              <a:xfrm>
                <a:off x="11300118" y="4699387"/>
                <a:ext cx="182880" cy="18288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72"/>
              </a:p>
            </p:txBody>
          </p:sp>
          <p:cxnSp>
            <p:nvCxnSpPr>
              <p:cNvPr id="303" name="Straight Connector 302"/>
              <p:cNvCxnSpPr/>
              <p:nvPr/>
            </p:nvCxnSpPr>
            <p:spPr>
              <a:xfrm>
                <a:off x="4785746" y="1305289"/>
                <a:ext cx="4457" cy="18288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/>
              <p:cNvCxnSpPr/>
              <p:nvPr/>
            </p:nvCxnSpPr>
            <p:spPr>
              <a:xfrm>
                <a:off x="4430146" y="1292589"/>
                <a:ext cx="4457" cy="18288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/>
              <p:cNvCxnSpPr/>
              <p:nvPr/>
            </p:nvCxnSpPr>
            <p:spPr>
              <a:xfrm rot="5400000">
                <a:off x="4091859" y="5006124"/>
                <a:ext cx="0" cy="338865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9" name="TextBox 308"/>
              <p:cNvSpPr txBox="1"/>
              <p:nvPr/>
            </p:nvSpPr>
            <p:spPr>
              <a:xfrm>
                <a:off x="4395238" y="1122766"/>
                <a:ext cx="651178" cy="3027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772" dirty="0"/>
                  <a:t>9.4cm</a:t>
                </a:r>
              </a:p>
            </p:txBody>
          </p:sp>
          <p:grpSp>
            <p:nvGrpSpPr>
              <p:cNvPr id="314" name="Group 313"/>
              <p:cNvGrpSpPr/>
              <p:nvPr/>
            </p:nvGrpSpPr>
            <p:grpSpPr>
              <a:xfrm rot="16200000">
                <a:off x="3905019" y="1528320"/>
                <a:ext cx="622449" cy="408615"/>
                <a:chOff x="4384851" y="63554"/>
                <a:chExt cx="622449" cy="408615"/>
              </a:xfrm>
            </p:grpSpPr>
            <p:cxnSp>
              <p:nvCxnSpPr>
                <p:cNvPr id="310" name="Straight Connector 309"/>
                <p:cNvCxnSpPr/>
                <p:nvPr/>
              </p:nvCxnSpPr>
              <p:spPr>
                <a:xfrm>
                  <a:off x="4589486" y="394557"/>
                  <a:ext cx="35493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1" name="Straight Connector 310"/>
                <p:cNvCxnSpPr/>
                <p:nvPr/>
              </p:nvCxnSpPr>
              <p:spPr>
                <a:xfrm>
                  <a:off x="4938146" y="2892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2" name="Straight Connector 311"/>
                <p:cNvCxnSpPr/>
                <p:nvPr/>
              </p:nvCxnSpPr>
              <p:spPr>
                <a:xfrm>
                  <a:off x="4582546" y="2765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3" name="TextBox 312"/>
                <p:cNvSpPr txBox="1"/>
                <p:nvPr/>
              </p:nvSpPr>
              <p:spPr>
                <a:xfrm>
                  <a:off x="4384851" y="63554"/>
                  <a:ext cx="622449" cy="3167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9.4cm</a:t>
                  </a:r>
                </a:p>
              </p:txBody>
            </p:sp>
          </p:grpSp>
          <p:grpSp>
            <p:nvGrpSpPr>
              <p:cNvPr id="315" name="Group 314"/>
              <p:cNvGrpSpPr/>
              <p:nvPr/>
            </p:nvGrpSpPr>
            <p:grpSpPr>
              <a:xfrm rot="16200000">
                <a:off x="3920645" y="3013029"/>
                <a:ext cx="622449" cy="408615"/>
                <a:chOff x="4384851" y="63554"/>
                <a:chExt cx="622449" cy="408615"/>
              </a:xfrm>
            </p:grpSpPr>
            <p:cxnSp>
              <p:nvCxnSpPr>
                <p:cNvPr id="316" name="Straight Connector 315"/>
                <p:cNvCxnSpPr/>
                <p:nvPr/>
              </p:nvCxnSpPr>
              <p:spPr>
                <a:xfrm>
                  <a:off x="4589486" y="394557"/>
                  <a:ext cx="35493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7" name="Straight Connector 316"/>
                <p:cNvCxnSpPr/>
                <p:nvPr/>
              </p:nvCxnSpPr>
              <p:spPr>
                <a:xfrm>
                  <a:off x="4938146" y="2892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8" name="Straight Connector 317"/>
                <p:cNvCxnSpPr/>
                <p:nvPr/>
              </p:nvCxnSpPr>
              <p:spPr>
                <a:xfrm>
                  <a:off x="4582546" y="2765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9" name="TextBox 318"/>
                <p:cNvSpPr txBox="1"/>
                <p:nvPr/>
              </p:nvSpPr>
              <p:spPr>
                <a:xfrm>
                  <a:off x="4384851" y="63554"/>
                  <a:ext cx="622449" cy="3167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9.4cm</a:t>
                  </a:r>
                </a:p>
              </p:txBody>
            </p:sp>
          </p:grpSp>
          <p:grpSp>
            <p:nvGrpSpPr>
              <p:cNvPr id="320" name="Group 319"/>
              <p:cNvGrpSpPr/>
              <p:nvPr/>
            </p:nvGrpSpPr>
            <p:grpSpPr>
              <a:xfrm>
                <a:off x="7687631" y="1121001"/>
                <a:ext cx="651178" cy="364208"/>
                <a:chOff x="4550255" y="107961"/>
                <a:chExt cx="651178" cy="364208"/>
              </a:xfrm>
            </p:grpSpPr>
            <p:cxnSp>
              <p:nvCxnSpPr>
                <p:cNvPr id="321" name="Straight Connector 320"/>
                <p:cNvCxnSpPr/>
                <p:nvPr/>
              </p:nvCxnSpPr>
              <p:spPr>
                <a:xfrm>
                  <a:off x="4589486" y="394557"/>
                  <a:ext cx="354937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2" name="Straight Connector 321"/>
                <p:cNvCxnSpPr/>
                <p:nvPr/>
              </p:nvCxnSpPr>
              <p:spPr>
                <a:xfrm>
                  <a:off x="4938146" y="2892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3" name="Straight Connector 322"/>
                <p:cNvCxnSpPr/>
                <p:nvPr/>
              </p:nvCxnSpPr>
              <p:spPr>
                <a:xfrm>
                  <a:off x="4582546" y="276589"/>
                  <a:ext cx="4457" cy="18288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4" name="TextBox 323"/>
                <p:cNvSpPr txBox="1"/>
                <p:nvPr/>
              </p:nvSpPr>
              <p:spPr>
                <a:xfrm>
                  <a:off x="4550255" y="107961"/>
                  <a:ext cx="651178" cy="3027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9.4cm</a:t>
                  </a:r>
                </a:p>
              </p:txBody>
            </p:sp>
          </p:grpSp>
          <p:cxnSp>
            <p:nvCxnSpPr>
              <p:cNvPr id="338" name="Straight Connector 337"/>
              <p:cNvCxnSpPr/>
              <p:nvPr/>
            </p:nvCxnSpPr>
            <p:spPr>
              <a:xfrm rot="5400000">
                <a:off x="4798564" y="5192593"/>
                <a:ext cx="0" cy="18288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40" name="Group 339"/>
              <p:cNvGrpSpPr/>
              <p:nvPr/>
            </p:nvGrpSpPr>
            <p:grpSpPr>
              <a:xfrm>
                <a:off x="4638443" y="4882216"/>
                <a:ext cx="589983" cy="722779"/>
                <a:chOff x="4638443" y="4844116"/>
                <a:chExt cx="589983" cy="722779"/>
              </a:xfrm>
            </p:grpSpPr>
            <p:cxnSp>
              <p:nvCxnSpPr>
                <p:cNvPr id="326" name="Straight Connector 325"/>
                <p:cNvCxnSpPr/>
                <p:nvPr/>
              </p:nvCxnSpPr>
              <p:spPr>
                <a:xfrm>
                  <a:off x="4893322" y="4844116"/>
                  <a:ext cx="5535" cy="4572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4728230" y="4844116"/>
                  <a:ext cx="5535" cy="4572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9" name="TextBox 338"/>
                <p:cNvSpPr txBox="1"/>
                <p:nvPr/>
              </p:nvSpPr>
              <p:spPr>
                <a:xfrm>
                  <a:off x="4638443" y="5264152"/>
                  <a:ext cx="589983" cy="3027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2 cm </a:t>
                  </a:r>
                </a:p>
              </p:txBody>
            </p:sp>
          </p:grpSp>
          <p:grpSp>
            <p:nvGrpSpPr>
              <p:cNvPr id="341" name="Group 340"/>
              <p:cNvGrpSpPr/>
              <p:nvPr/>
            </p:nvGrpSpPr>
            <p:grpSpPr>
              <a:xfrm rot="5400000">
                <a:off x="4107438" y="4501051"/>
                <a:ext cx="563953" cy="705033"/>
                <a:chOff x="4616156" y="4844116"/>
                <a:chExt cx="563953" cy="705033"/>
              </a:xfrm>
            </p:grpSpPr>
            <p:cxnSp>
              <p:nvCxnSpPr>
                <p:cNvPr id="342" name="Straight Connector 341"/>
                <p:cNvCxnSpPr/>
                <p:nvPr/>
              </p:nvCxnSpPr>
              <p:spPr>
                <a:xfrm>
                  <a:off x="4918722" y="4856816"/>
                  <a:ext cx="5535" cy="4572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4753630" y="4844116"/>
                  <a:ext cx="5535" cy="45720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4" name="TextBox 343"/>
                <p:cNvSpPr txBox="1"/>
                <p:nvPr/>
              </p:nvSpPr>
              <p:spPr>
                <a:xfrm rot="10800000" flipH="1">
                  <a:off x="4616156" y="5232433"/>
                  <a:ext cx="563953" cy="3167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772" dirty="0"/>
                    <a:t>2 cm </a:t>
                  </a:r>
                </a:p>
              </p:txBody>
            </p:sp>
          </p:grpSp>
          <p:cxnSp>
            <p:nvCxnSpPr>
              <p:cNvPr id="345" name="Straight Connector 344"/>
              <p:cNvCxnSpPr/>
              <p:nvPr/>
            </p:nvCxnSpPr>
            <p:spPr>
              <a:xfrm rot="10800000">
                <a:off x="4329110" y="4703976"/>
                <a:ext cx="0" cy="18288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Rectangle 3"/>
            <p:cNvSpPr/>
            <p:nvPr/>
          </p:nvSpPr>
          <p:spPr>
            <a:xfrm>
              <a:off x="6968334" y="4462296"/>
              <a:ext cx="428952" cy="355889"/>
            </a:xfrm>
            <a:prstGeom prst="rect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7" name="Rectangle 6"/>
            <p:cNvSpPr/>
            <p:nvPr/>
          </p:nvSpPr>
          <p:spPr>
            <a:xfrm>
              <a:off x="9112389" y="4498909"/>
              <a:ext cx="285904" cy="2826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410194" y="4475234"/>
              <a:ext cx="1198860" cy="308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62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Sensing Grid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6558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206" y="-287610"/>
            <a:ext cx="12839535" cy="4992371"/>
          </a:xfrm>
          <a:prstGeom prst="rect">
            <a:avLst/>
          </a:prstGeom>
        </p:spPr>
      </p:pic>
      <p:grpSp>
        <p:nvGrpSpPr>
          <p:cNvPr id="100" name="Group 99"/>
          <p:cNvGrpSpPr/>
          <p:nvPr/>
        </p:nvGrpSpPr>
        <p:grpSpPr>
          <a:xfrm>
            <a:off x="-44512" y="4726457"/>
            <a:ext cx="18222412" cy="4596023"/>
            <a:chOff x="-30148" y="2972884"/>
            <a:chExt cx="12342194" cy="311292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30148" y="3890014"/>
              <a:ext cx="1855176" cy="1888604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2232158" y="3563448"/>
              <a:ext cx="1292469" cy="130126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384558" y="3715848"/>
              <a:ext cx="1292469" cy="130126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536958" y="3868248"/>
              <a:ext cx="1292469" cy="130126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689358" y="4020648"/>
              <a:ext cx="1292469" cy="130126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888650" y="4235464"/>
              <a:ext cx="266700" cy="231029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714520" y="36199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866920" y="37723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019320" y="39247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171720" y="40771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24120" y="42295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76520" y="4381941"/>
              <a:ext cx="954017" cy="8465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964455" y="4528449"/>
              <a:ext cx="266700" cy="23102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850855" y="33143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003255" y="34667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155655" y="36191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308055" y="37715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460455" y="39239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612855" y="40763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765255" y="42287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917655" y="43811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070055" y="45335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222455" y="4685938"/>
              <a:ext cx="641613" cy="5756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8320885" y="4941613"/>
              <a:ext cx="171966" cy="17877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013733" y="3177200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9166133" y="32642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9318533" y="34166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9470933" y="35690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9623333" y="37214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9775733" y="38738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9928133" y="40262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0080533" y="41786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0232933" y="43310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0385333" y="44834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537733" y="46358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0690133" y="4788283"/>
              <a:ext cx="419502" cy="42327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3155350" y="4235464"/>
              <a:ext cx="2942455" cy="383429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167321" y="4483483"/>
              <a:ext cx="2958416" cy="15240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6238234" y="4508311"/>
              <a:ext cx="2082651" cy="27997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6250205" y="4756330"/>
              <a:ext cx="2070680" cy="4216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514153" y="4960489"/>
              <a:ext cx="2443082" cy="7864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8514153" y="5056342"/>
              <a:ext cx="2452413" cy="5035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3962046" y="4814932"/>
              <a:ext cx="1622294" cy="1262508"/>
              <a:chOff x="4195315" y="4814932"/>
              <a:chExt cx="1622294" cy="1262508"/>
            </a:xfrm>
          </p:grpSpPr>
          <p:cxnSp>
            <p:nvCxnSpPr>
              <p:cNvPr id="41" name="Straight Arrow Connector 40"/>
              <p:cNvCxnSpPr/>
              <p:nvPr/>
            </p:nvCxnSpPr>
            <p:spPr>
              <a:xfrm flipV="1">
                <a:off x="4767040" y="4814932"/>
                <a:ext cx="9330" cy="92338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/>
              <p:cNvSpPr txBox="1"/>
              <p:nvPr/>
            </p:nvSpPr>
            <p:spPr>
              <a:xfrm>
                <a:off x="4195315" y="5681367"/>
                <a:ext cx="1622294" cy="3960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subsampling</a:t>
                </a: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1464548" y="5361342"/>
              <a:ext cx="1699380" cy="716098"/>
              <a:chOff x="2425608" y="5513742"/>
              <a:chExt cx="1699380" cy="716098"/>
            </a:xfrm>
          </p:grpSpPr>
          <p:cxnSp>
            <p:nvCxnSpPr>
              <p:cNvPr id="60" name="Straight Arrow Connector 59"/>
              <p:cNvCxnSpPr/>
              <p:nvPr/>
            </p:nvCxnSpPr>
            <p:spPr>
              <a:xfrm flipV="1">
                <a:off x="2997333" y="5513742"/>
                <a:ext cx="4676" cy="376972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60"/>
              <p:cNvSpPr txBox="1"/>
              <p:nvPr/>
            </p:nvSpPr>
            <p:spPr>
              <a:xfrm>
                <a:off x="2425608" y="5833767"/>
                <a:ext cx="1699380" cy="3960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Convolutions</a:t>
                </a:r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6561354" y="4914653"/>
              <a:ext cx="1699380" cy="1162787"/>
              <a:chOff x="4195315" y="4914653"/>
              <a:chExt cx="1699380" cy="1162787"/>
            </a:xfrm>
          </p:grpSpPr>
          <p:cxnSp>
            <p:nvCxnSpPr>
              <p:cNvPr id="65" name="Straight Arrow Connector 64"/>
              <p:cNvCxnSpPr/>
              <p:nvPr/>
            </p:nvCxnSpPr>
            <p:spPr>
              <a:xfrm flipV="1">
                <a:off x="4767040" y="4914653"/>
                <a:ext cx="617" cy="82366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4195315" y="5681367"/>
                <a:ext cx="1699380" cy="3960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Convolutions</a:t>
                </a:r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8648430" y="5120384"/>
              <a:ext cx="1622294" cy="957056"/>
              <a:chOff x="3683690" y="5120384"/>
              <a:chExt cx="1622294" cy="957056"/>
            </a:xfrm>
          </p:grpSpPr>
          <p:cxnSp>
            <p:nvCxnSpPr>
              <p:cNvPr id="68" name="Straight Arrow Connector 67"/>
              <p:cNvCxnSpPr/>
              <p:nvPr/>
            </p:nvCxnSpPr>
            <p:spPr>
              <a:xfrm flipV="1">
                <a:off x="4587521" y="5120384"/>
                <a:ext cx="3913" cy="61793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/>
              <p:cNvSpPr txBox="1"/>
              <p:nvPr/>
            </p:nvSpPr>
            <p:spPr>
              <a:xfrm>
                <a:off x="3683690" y="5681367"/>
                <a:ext cx="1622294" cy="3960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subsampling</a:t>
                </a:r>
              </a:p>
            </p:txBody>
          </p:sp>
        </p:grpSp>
        <p:sp>
          <p:nvSpPr>
            <p:cNvPr id="72" name="Double Bracket 71"/>
            <p:cNvSpPr/>
            <p:nvPr/>
          </p:nvSpPr>
          <p:spPr>
            <a:xfrm>
              <a:off x="607376" y="5031238"/>
              <a:ext cx="613136" cy="490825"/>
            </a:xfrm>
            <a:prstGeom prst="bracketPair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cxnSp>
          <p:nvCxnSpPr>
            <p:cNvPr id="73" name="Straight Connector 72"/>
            <p:cNvCxnSpPr/>
            <p:nvPr/>
          </p:nvCxnSpPr>
          <p:spPr>
            <a:xfrm flipV="1">
              <a:off x="752950" y="5182833"/>
              <a:ext cx="2580468" cy="357018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endCxn id="7" idx="2"/>
            </p:cNvCxnSpPr>
            <p:nvPr/>
          </p:nvCxnSpPr>
          <p:spPr>
            <a:xfrm>
              <a:off x="997555" y="4984849"/>
              <a:ext cx="2185638" cy="184660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/>
            <p:cNvSpPr txBox="1"/>
            <p:nvPr/>
          </p:nvSpPr>
          <p:spPr>
            <a:xfrm>
              <a:off x="4778893" y="3277683"/>
              <a:ext cx="785198" cy="339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58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f.maps</a:t>
              </a:r>
              <a:endParaRPr lang="en-US" sz="2658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797410" y="2972884"/>
              <a:ext cx="785198" cy="339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58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f.maps</a:t>
              </a:r>
              <a:endParaRPr lang="en-US" sz="2658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80" name="Straight Connector 79"/>
            <p:cNvCxnSpPr/>
            <p:nvPr/>
          </p:nvCxnSpPr>
          <p:spPr>
            <a:xfrm>
              <a:off x="9433235" y="3174678"/>
              <a:ext cx="1724117" cy="137138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11157352" y="4020648"/>
              <a:ext cx="547797" cy="119091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11157352" y="3318253"/>
              <a:ext cx="547797" cy="724161"/>
            </a:xfrm>
            <a:prstGeom prst="line">
              <a:avLst/>
            </a:prstGeom>
            <a:ln w="19050">
              <a:solidFill>
                <a:srgbClr val="00B0F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/>
            <p:cNvSpPr/>
            <p:nvPr/>
          </p:nvSpPr>
          <p:spPr>
            <a:xfrm>
              <a:off x="11078041" y="3252578"/>
              <a:ext cx="121298" cy="12129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sp>
          <p:nvSpPr>
            <p:cNvPr id="93" name="Oval 92"/>
            <p:cNvSpPr/>
            <p:nvPr/>
          </p:nvSpPr>
          <p:spPr>
            <a:xfrm>
              <a:off x="11644500" y="3969304"/>
              <a:ext cx="121298" cy="121298"/>
            </a:xfrm>
            <a:prstGeom prst="ellipse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658"/>
            </a:p>
          </p:txBody>
        </p:sp>
        <p:cxnSp>
          <p:nvCxnSpPr>
            <p:cNvPr id="94" name="Straight Connector 93"/>
            <p:cNvCxnSpPr/>
            <p:nvPr/>
          </p:nvCxnSpPr>
          <p:spPr>
            <a:xfrm>
              <a:off x="10533719" y="3244827"/>
              <a:ext cx="927856" cy="1250517"/>
            </a:xfrm>
            <a:prstGeom prst="line">
              <a:avLst/>
            </a:prstGeom>
            <a:ln w="28575">
              <a:solidFill>
                <a:srgbClr val="00B0F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6" name="Group 95"/>
            <p:cNvGrpSpPr/>
            <p:nvPr/>
          </p:nvGrpSpPr>
          <p:grpSpPr>
            <a:xfrm>
              <a:off x="10234832" y="4668975"/>
              <a:ext cx="2077214" cy="1416834"/>
              <a:chOff x="3483227" y="4643561"/>
              <a:chExt cx="2077372" cy="1456445"/>
            </a:xfrm>
          </p:grpSpPr>
          <p:cxnSp>
            <p:nvCxnSpPr>
              <p:cNvPr id="97" name="Straight Arrow Connector 96"/>
              <p:cNvCxnSpPr/>
              <p:nvPr/>
            </p:nvCxnSpPr>
            <p:spPr>
              <a:xfrm flipV="1">
                <a:off x="4767040" y="4643561"/>
                <a:ext cx="3913" cy="1094753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TextBox 97"/>
              <p:cNvSpPr txBox="1"/>
              <p:nvPr/>
            </p:nvSpPr>
            <p:spPr>
              <a:xfrm>
                <a:off x="3483227" y="5692860"/>
                <a:ext cx="2077372" cy="4071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Fully Connected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7083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73" y="-1497374"/>
            <a:ext cx="6902385" cy="3856133"/>
          </a:xfrm>
          <a:prstGeom prst="rect">
            <a:avLst/>
          </a:prstGeom>
        </p:spPr>
      </p:pic>
      <p:grpSp>
        <p:nvGrpSpPr>
          <p:cNvPr id="65" name="Group 64"/>
          <p:cNvGrpSpPr/>
          <p:nvPr/>
        </p:nvGrpSpPr>
        <p:grpSpPr>
          <a:xfrm>
            <a:off x="2180518" y="2993733"/>
            <a:ext cx="12182410" cy="6283654"/>
            <a:chOff x="2180518" y="2993733"/>
            <a:chExt cx="12182410" cy="6283654"/>
          </a:xfrm>
        </p:grpSpPr>
        <p:grpSp>
          <p:nvGrpSpPr>
            <p:cNvPr id="62" name="Group 61"/>
            <p:cNvGrpSpPr/>
            <p:nvPr/>
          </p:nvGrpSpPr>
          <p:grpSpPr>
            <a:xfrm>
              <a:off x="2180518" y="2993733"/>
              <a:ext cx="12182410" cy="5347814"/>
              <a:chOff x="4440175" y="5207543"/>
              <a:chExt cx="12182410" cy="5347814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4440175" y="7770657"/>
                <a:ext cx="3061252" cy="1749287"/>
              </a:xfrm>
              <a:prstGeom prst="rect">
                <a:avLst/>
              </a:prstGeom>
              <a:blipFill>
                <a:blip r:embed="rId3"/>
                <a:tile tx="0" ty="0" sx="100000" sy="100000" flip="none" algn="tl"/>
              </a:blip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8" name="Group 57"/>
              <p:cNvGrpSpPr/>
              <p:nvPr/>
            </p:nvGrpSpPr>
            <p:grpSpPr>
              <a:xfrm>
                <a:off x="9223512" y="6400800"/>
                <a:ext cx="543340" cy="4154557"/>
                <a:chOff x="9223512" y="7010400"/>
                <a:chExt cx="543340" cy="3544957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9223513" y="7010400"/>
                  <a:ext cx="543339" cy="1351722"/>
                  <a:chOff x="9223513" y="7010400"/>
                  <a:chExt cx="543339" cy="1351722"/>
                </a:xfrm>
              </p:grpSpPr>
              <p:sp>
                <p:nvSpPr>
                  <p:cNvPr id="4" name="Rectangle 3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" name="Rectangle 4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" name="Rectangle 5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9223513" y="9203635"/>
                  <a:ext cx="543339" cy="1351722"/>
                  <a:chOff x="9223513" y="7010400"/>
                  <a:chExt cx="543339" cy="1351722"/>
                </a:xfrm>
              </p:grpSpPr>
              <p:sp>
                <p:nvSpPr>
                  <p:cNvPr id="9" name="Rectangle 8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" name="Rectangle 9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" name="Rectangle 10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2" name="Rectangle 11"/>
                <p:cNvSpPr/>
                <p:nvPr/>
              </p:nvSpPr>
              <p:spPr>
                <a:xfrm>
                  <a:off x="9223512" y="8355495"/>
                  <a:ext cx="543339" cy="861391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 smtClean="0">
                      <a:solidFill>
                        <a:schemeClr val="tx1"/>
                      </a:solidFill>
                    </a:rPr>
                    <a:t>.</a:t>
                  </a:r>
                </a:p>
                <a:p>
                  <a:pPr algn="ctr"/>
                  <a:r>
                    <a:rPr lang="en-US" b="1" dirty="0" smtClean="0">
                      <a:solidFill>
                        <a:schemeClr val="tx1"/>
                      </a:solidFill>
                    </a:rPr>
                    <a:t>.</a:t>
                  </a:r>
                </a:p>
                <a:p>
                  <a:pPr algn="ctr"/>
                  <a:r>
                    <a:rPr lang="en-US" b="1" dirty="0">
                      <a:solidFill>
                        <a:schemeClr val="tx1"/>
                      </a:solidFill>
                    </a:rPr>
                    <a:t>.</a:t>
                  </a:r>
                </a:p>
              </p:txBody>
            </p:sp>
          </p:grpSp>
          <p:grpSp>
            <p:nvGrpSpPr>
              <p:cNvPr id="47" name="Group 46"/>
              <p:cNvGrpSpPr/>
              <p:nvPr/>
            </p:nvGrpSpPr>
            <p:grpSpPr>
              <a:xfrm>
                <a:off x="11403497" y="7010400"/>
                <a:ext cx="784149" cy="3508514"/>
                <a:chOff x="11681790" y="7010400"/>
                <a:chExt cx="543339" cy="3508514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11681790" y="7010400"/>
                  <a:ext cx="543339" cy="1775790"/>
                  <a:chOff x="9223513" y="7010400"/>
                  <a:chExt cx="543339" cy="1351722"/>
                </a:xfrm>
              </p:grpSpPr>
              <p:sp>
                <p:nvSpPr>
                  <p:cNvPr id="14" name="Rectangle 13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5" name="Rectangle 14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0.07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6" name="Rectangle 15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0.90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17" name="Group 16"/>
                <p:cNvGrpSpPr/>
                <p:nvPr/>
              </p:nvGrpSpPr>
              <p:grpSpPr>
                <a:xfrm>
                  <a:off x="11681790" y="8789504"/>
                  <a:ext cx="543339" cy="1729410"/>
                  <a:chOff x="9223513" y="7010400"/>
                  <a:chExt cx="543339" cy="1351722"/>
                </a:xfrm>
              </p:grpSpPr>
              <p:sp>
                <p:nvSpPr>
                  <p:cNvPr id="18" name="Rectangle 17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0.02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9" name="Rectangle 18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0.01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" name="Rectangle 19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0.0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37" name="Group 36"/>
              <p:cNvGrpSpPr/>
              <p:nvPr/>
            </p:nvGrpSpPr>
            <p:grpSpPr>
              <a:xfrm>
                <a:off x="13291931" y="7003776"/>
                <a:ext cx="808378" cy="3508514"/>
                <a:chOff x="13556969" y="7003776"/>
                <a:chExt cx="543339" cy="3508514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13556969" y="7003776"/>
                  <a:ext cx="543339" cy="1775790"/>
                  <a:chOff x="9223513" y="7010400"/>
                  <a:chExt cx="543339" cy="1351722"/>
                </a:xfrm>
              </p:grpSpPr>
              <p:sp>
                <p:nvSpPr>
                  <p:cNvPr id="22" name="Rectangle 21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1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4" name="Rectangle 23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2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25" name="Group 24"/>
                <p:cNvGrpSpPr/>
                <p:nvPr/>
              </p:nvGrpSpPr>
              <p:grpSpPr>
                <a:xfrm>
                  <a:off x="13556969" y="8782880"/>
                  <a:ext cx="543339" cy="1729410"/>
                  <a:chOff x="9223513" y="7010400"/>
                  <a:chExt cx="543339" cy="1351722"/>
                </a:xfrm>
              </p:grpSpPr>
              <p:sp>
                <p:nvSpPr>
                  <p:cNvPr id="26" name="Rectangle 25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3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7" name="Rectangle 26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4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8" name="Rectangle 27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5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grpSp>
            <p:nvGrpSpPr>
              <p:cNvPr id="38" name="Group 37"/>
              <p:cNvGrpSpPr/>
              <p:nvPr/>
            </p:nvGrpSpPr>
            <p:grpSpPr>
              <a:xfrm>
                <a:off x="14101036" y="7010400"/>
                <a:ext cx="2384668" cy="3508514"/>
                <a:chOff x="13556969" y="7003776"/>
                <a:chExt cx="543339" cy="3508514"/>
              </a:xfrm>
            </p:grpSpPr>
            <p:grpSp>
              <p:nvGrpSpPr>
                <p:cNvPr id="39" name="Group 38"/>
                <p:cNvGrpSpPr/>
                <p:nvPr/>
              </p:nvGrpSpPr>
              <p:grpSpPr>
                <a:xfrm>
                  <a:off x="13556969" y="7003776"/>
                  <a:ext cx="543339" cy="1775790"/>
                  <a:chOff x="9223513" y="7010400"/>
                  <a:chExt cx="543339" cy="1351722"/>
                </a:xfrm>
              </p:grpSpPr>
              <p:sp>
                <p:nvSpPr>
                  <p:cNvPr id="44" name="Rectangle 43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Unoccupied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5" name="Rectangle 44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Face Up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6" name="Rectangle 45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Face Down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40" name="Group 39"/>
                <p:cNvGrpSpPr/>
                <p:nvPr/>
              </p:nvGrpSpPr>
              <p:grpSpPr>
                <a:xfrm>
                  <a:off x="13556969" y="8782880"/>
                  <a:ext cx="543339" cy="1729410"/>
                  <a:chOff x="9223513" y="7010400"/>
                  <a:chExt cx="543339" cy="1351722"/>
                </a:xfrm>
              </p:grpSpPr>
              <p:sp>
                <p:nvSpPr>
                  <p:cNvPr id="41" name="Rectangle 40"/>
                  <p:cNvSpPr/>
                  <p:nvPr/>
                </p:nvSpPr>
                <p:spPr>
                  <a:xfrm>
                    <a:off x="9223513" y="7010400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Left Lateral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2" name="Rectangle 41"/>
                  <p:cNvSpPr/>
                  <p:nvPr/>
                </p:nvSpPr>
                <p:spPr>
                  <a:xfrm>
                    <a:off x="9223513" y="7460974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Right Lateral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3" name="Rectangle 42"/>
                  <p:cNvSpPr/>
                  <p:nvPr/>
                </p:nvSpPr>
                <p:spPr>
                  <a:xfrm>
                    <a:off x="9223513" y="7911548"/>
                    <a:ext cx="543339" cy="450574"/>
                  </a:xfrm>
                  <a:prstGeom prst="rect">
                    <a:avLst/>
                  </a:prstGeom>
                  <a:solidFill>
                    <a:schemeClr val="bg1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4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Edge</a:t>
                    </a:r>
                    <a:endParaRPr lang="en-US" sz="2400" dirty="0">
                      <a:solidFill>
                        <a:schemeClr val="tx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cxnSp>
            <p:nvCxnSpPr>
              <p:cNvPr id="50" name="Straight Arrow Connector 49"/>
              <p:cNvCxnSpPr>
                <a:stCxn id="16" idx="3"/>
                <a:endCxn id="24" idx="1"/>
              </p:cNvCxnSpPr>
              <p:nvPr/>
            </p:nvCxnSpPr>
            <p:spPr>
              <a:xfrm flipV="1">
                <a:off x="12187646" y="8483601"/>
                <a:ext cx="1104285" cy="6624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>
                <a:off x="9747069" y="8629063"/>
                <a:ext cx="1655701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54"/>
              <p:cNvCxnSpPr/>
              <p:nvPr/>
            </p:nvCxnSpPr>
            <p:spPr>
              <a:xfrm>
                <a:off x="7567811" y="8629063"/>
                <a:ext cx="1655701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/>
              <p:cNvSpPr txBox="1"/>
              <p:nvPr/>
            </p:nvSpPr>
            <p:spPr>
              <a:xfrm>
                <a:off x="4440176" y="6737181"/>
                <a:ext cx="3061252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Transfer-Values Saved in Cache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8146425" y="5207543"/>
                <a:ext cx="2954711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Fully-Connected Layer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10442102" y="5906661"/>
                <a:ext cx="2954711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Softmax</a:t>
                </a:r>
                <a:endParaRPr lang="en-US" sz="32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Layer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4072063" y="6284761"/>
                <a:ext cx="255052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Class Name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12488150" y="6004149"/>
                <a:ext cx="2550522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Class </a:t>
                </a:r>
              </a:p>
              <a:p>
                <a:pPr algn="ctr"/>
                <a:r>
                  <a:rPr lang="en-US" sz="32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#</a:t>
                </a:r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63" name="TextBox 62"/>
            <p:cNvSpPr txBox="1"/>
            <p:nvPr/>
          </p:nvSpPr>
          <p:spPr>
            <a:xfrm>
              <a:off x="8058558" y="8342965"/>
              <a:ext cx="295471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 Features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612137" y="8323280"/>
              <a:ext cx="295471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1204</a:t>
              </a:r>
            </a:p>
            <a:p>
              <a:pPr algn="ctr"/>
              <a:r>
                <a:rPr lang="en-US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Features</a:t>
              </a:r>
              <a:endParaRPr lang="en-US" sz="2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1387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702628" y="0"/>
            <a:ext cx="5434149" cy="11544334"/>
            <a:chOff x="4702628" y="0"/>
            <a:chExt cx="5434149" cy="1154433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261501-3382-417E-A42C-211A18B8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2628" y="3"/>
              <a:ext cx="2577267" cy="529771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B8DE28C-5FA8-4B61-9D39-87B08944D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6020" y="5864341"/>
              <a:ext cx="2577266" cy="529771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9BA950-B8F3-4766-BF97-E3EC1A1DC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8111" y="5864341"/>
              <a:ext cx="2577266" cy="529771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89FB908-F541-43FD-8DB9-434FBDEFE4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4720" y="0"/>
              <a:ext cx="2577267" cy="529771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41AE49E-E234-4136-B9CE-EA5DBFB34575}"/>
                </a:ext>
              </a:extLst>
            </p:cNvPr>
            <p:cNvSpPr txBox="1"/>
            <p:nvPr/>
          </p:nvSpPr>
          <p:spPr>
            <a:xfrm>
              <a:off x="4702628" y="5291522"/>
              <a:ext cx="25772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 Login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A08D3D9-0967-4E1F-8EEF-42E9070170AC}"/>
                </a:ext>
              </a:extLst>
            </p:cNvPr>
            <p:cNvSpPr txBox="1"/>
            <p:nvPr/>
          </p:nvSpPr>
          <p:spPr>
            <a:xfrm>
              <a:off x="7464721" y="5310662"/>
              <a:ext cx="25772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</a:lstStyle>
            <a:p>
              <a:r>
                <a:rPr lang="en-US" dirty="0"/>
                <a:t>(b) Dashboard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B85CD5-AD9A-4A8E-A087-954E03AEA7B0}"/>
                </a:ext>
              </a:extLst>
            </p:cNvPr>
            <p:cNvSpPr txBox="1"/>
            <p:nvPr/>
          </p:nvSpPr>
          <p:spPr>
            <a:xfrm>
              <a:off x="4702628" y="11175002"/>
              <a:ext cx="25772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</a:lstStyle>
            <a:p>
              <a:r>
                <a:rPr lang="en-US" dirty="0"/>
                <a:t>(c) </a:t>
              </a:r>
              <a:r>
                <a:rPr lang="en-US" dirty="0"/>
                <a:t>Posture Breakdown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22F6172-89E9-46DB-AD1D-FD77C1052F89}"/>
                </a:ext>
              </a:extLst>
            </p:cNvPr>
            <p:cNvSpPr txBox="1"/>
            <p:nvPr/>
          </p:nvSpPr>
          <p:spPr>
            <a:xfrm>
              <a:off x="7464721" y="11175002"/>
              <a:ext cx="2672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>
                  <a:latin typeface="Times New Roman" panose="02020603050405020304" pitchFamily="18" charset="0"/>
                  <a:cs typeface="Times New Roman" panose="02020603050405020304" pitchFamily="18" charset="0"/>
                </a:defRPr>
              </a:lvl1pPr>
            </a:lstStyle>
            <a:p>
              <a:r>
                <a:rPr lang="en-US" dirty="0"/>
                <a:t>(d) </a:t>
              </a:r>
              <a:r>
                <a:rPr lang="en-US" dirty="0"/>
                <a:t>History Date Selection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6778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48D7C-ED9F-452E-A61C-8F2E88D79087}"/>
              </a:ext>
            </a:extLst>
          </p:cNvPr>
          <p:cNvSpPr/>
          <p:nvPr/>
        </p:nvSpPr>
        <p:spPr>
          <a:xfrm>
            <a:off x="2160329" y="2159881"/>
            <a:ext cx="13680000" cy="64800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0" y="0"/>
            <a:ext cx="3295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 dirty="0"/>
              <a:t>5cm = 1cm in </a:t>
            </a:r>
            <a:r>
              <a:rPr lang="en-US" dirty="0" err="1"/>
              <a:t>powerpoint</a:t>
            </a:r>
            <a:endParaRPr lang="en-US" dirty="0"/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FE9F486F-23C9-4C57-A5AF-7A3C93872E0E}"/>
              </a:ext>
            </a:extLst>
          </p:cNvPr>
          <p:cNvGrpSpPr/>
          <p:nvPr/>
        </p:nvGrpSpPr>
        <p:grpSpPr>
          <a:xfrm>
            <a:off x="2336883" y="2272493"/>
            <a:ext cx="13372138" cy="144000"/>
            <a:chOff x="2336883" y="1619354"/>
            <a:chExt cx="13372138" cy="144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01580BA-1AA2-4B4A-92F6-C43CF9C93182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E559761-7DBD-46D7-B851-AA4A70F525EB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A1B2638-4C84-4842-8676-2E59277069BE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480B85C-7D99-4AC9-A54B-9E464028944E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E24B51-442F-49D6-915B-2C127EA53D58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70A613E-7FA8-4A65-B486-E5F4CDC1F8DC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E6234DC-5AE3-4DC9-A76C-1010D0FCEC39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0B133AF-F9A8-41AC-8D6E-F0E27BEC8E7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7FC51-DD7D-47FC-B7AE-91A25B566DDD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11A27D-70AF-4321-83CA-C13FACB669B3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7D1CB70-6961-4D42-AF0C-3FD084B06DB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6120D74-8D53-4217-A8ED-BA192322AB8C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A94C3D8-EDC1-4C08-9A6C-956CB3E55220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6900321-7516-4503-912E-71466DB58380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A7AFD87-99B5-4B3D-9323-7F1D91CDC2B2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92EB77E-557F-4163-BABD-2CD826C12994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6DB3D40-46B9-4E45-BA2A-A6130D199DF3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AB97187-61AD-4636-ACE1-9BA3B56FF536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E6865ED-F1B1-45E4-86CE-1855624CF03C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4B5DC44-A89C-4D20-ADDD-CFB83AF4D2BB}"/>
              </a:ext>
            </a:extLst>
          </p:cNvPr>
          <p:cNvSpPr/>
          <p:nvPr/>
        </p:nvSpPr>
        <p:spPr>
          <a:xfrm>
            <a:off x="14364125" y="71650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2cm square</a:t>
            </a:r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6E5BE623-64F1-43E6-BAF6-B1E9034F5578}"/>
              </a:ext>
            </a:extLst>
          </p:cNvPr>
          <p:cNvGrpSpPr/>
          <p:nvPr/>
        </p:nvGrpSpPr>
        <p:grpSpPr>
          <a:xfrm>
            <a:off x="2336883" y="4427681"/>
            <a:ext cx="13372138" cy="144000"/>
            <a:chOff x="2336883" y="1619354"/>
            <a:chExt cx="13372138" cy="144000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694063A6-887C-42F7-85D6-7BCC8F1D92FC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77F61CD-3167-40A9-8BE0-F2632F4BEFBA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A7D6F2C-49BE-486F-9859-67A00961F1C2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A2AE70C-8788-4114-AA9F-E75E4B4B377C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1B5412F2-34F5-4286-9CE2-F27DB43F82B2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711AB5B9-524B-40B8-A7E6-788F9BBDF455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13E8FF4-473E-447F-AEA0-10A1038FFAC8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55460ADA-7280-44B0-BF6F-6EC4032B3425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C902C190-05A5-4D48-B736-9E63C2E4A1D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89D3B2CF-10A0-4142-AE71-3D0D2C122D47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B358501B-CED5-48DD-8157-0C5BDC8BD789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34DD238C-10BB-418C-A6F6-5A9604783C85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E5E2E4F3-E59F-4E85-9AA3-77CFF211FE7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12A9266A-BA9B-4813-BB43-06D132DBF42F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3185383-1A5E-4001-8481-E6F23D3B6036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0CDB0FF1-F0C8-45BC-A874-5E681127C672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99E97E9D-7396-49F5-A70D-6B961EE243E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36DDD27B-CD0E-4ACD-B258-AE35413AF3BE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81455955-6170-4AA6-9F8B-7441C1776CB6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256E61B2-1A08-435A-8558-B072E99E3F2C}"/>
              </a:ext>
            </a:extLst>
          </p:cNvPr>
          <p:cNvGrpSpPr/>
          <p:nvPr/>
        </p:nvGrpSpPr>
        <p:grpSpPr>
          <a:xfrm>
            <a:off x="2336883" y="6582869"/>
            <a:ext cx="13372138" cy="144000"/>
            <a:chOff x="2336883" y="1619354"/>
            <a:chExt cx="13372138" cy="144000"/>
          </a:xfrm>
        </p:grpSpPr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3E4E22A3-72A8-4203-BCE1-3BDBD1FA5D7D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5A481C74-6C54-49E9-80E4-26B6702D5D67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1F8EEB0-D3AD-49C1-8DEA-3035AD4E0F8F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DAC0C246-9A91-4837-BA7E-040FD05AFE70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CC905888-33A9-4A5A-98F1-66B73D6B5721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545808F0-9B9A-49D6-B028-1761926BA109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1D14D2F2-5DA6-4A01-9E8F-D6541F3F17E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B70C5875-AD65-42F3-A44E-E3CBABE170FA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0E93D42C-2047-4253-B03D-2D86E675612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E420655B-0855-48BF-B1F7-87BFD17D798B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FA0BDAF2-75E9-405A-A63C-93C7AB6824DC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3BF5F14-D263-4A63-888F-897F205AC3AD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82500BEC-D09A-481F-B13C-F448FF830243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0980E4F4-07D8-49BA-B9C6-830D141EEC25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D33F8F8B-3723-4EC3-A3AD-4D1D1ED2643F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8018508-246C-4D51-8B0C-C98EC6B6BD77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916D4388-93B8-4C94-9003-47936722D63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175DCD31-6850-48A1-BECB-FF64F2D1349F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DD4CCFB1-0DB4-4FE0-8AF5-A58B5AD98B94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1184CAD2-CC9B-4B05-94AF-53010865C846}"/>
              </a:ext>
            </a:extLst>
          </p:cNvPr>
          <p:cNvGrpSpPr/>
          <p:nvPr/>
        </p:nvGrpSpPr>
        <p:grpSpPr>
          <a:xfrm>
            <a:off x="2336883" y="6942067"/>
            <a:ext cx="13372138" cy="144000"/>
            <a:chOff x="2336883" y="1619354"/>
            <a:chExt cx="13372138" cy="144000"/>
          </a:xfrm>
        </p:grpSpPr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6470A05F-3188-45A9-8AD9-88673E4FA51D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1D8B146-3701-46D3-85CB-E521F9324546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BB73C9EF-672C-4573-8452-DEBCDC71FC5E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AF61EE70-F27B-4272-9E5F-F3749F0F08C9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3803476E-C0C3-4D70-ADFD-19A2528D2167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8325C05E-39A0-4962-8608-0283FECE457A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0CE0D3E5-4DC5-4F52-9F72-836AF9EACA9E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D35DD06B-80EE-441E-91C0-29FD3DBC4F2D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81C2574-C25D-4927-ADBF-83B076EC0FDD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5D31302B-C8BD-4727-AD4E-2C0079FBB636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CFB86DA5-AF9F-4535-B19C-21233DEF0F0D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DF94D6DD-4348-435A-A933-DE6AA7B8D198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BD43D2E4-9548-444C-9BC7-D5D5B634485A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EE326E7B-A2EF-46F2-AD76-ACC1802AB9C3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3600CE69-1CF9-4986-9E6F-E7956C2503DE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28860E9B-4445-4809-8C97-4E450E5C3CD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551BB95D-70EB-45F5-A142-3ADEEC308378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9BD05F95-EBBA-49B3-BE1B-A3C4A1AF594B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B5F7730B-C163-447C-8EF8-A825E5072115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F07D318E-61CD-4ED5-A972-7A83D6F314FD}"/>
              </a:ext>
            </a:extLst>
          </p:cNvPr>
          <p:cNvGrpSpPr/>
          <p:nvPr/>
        </p:nvGrpSpPr>
        <p:grpSpPr>
          <a:xfrm>
            <a:off x="2336883" y="7301265"/>
            <a:ext cx="13372138" cy="144000"/>
            <a:chOff x="2336883" y="1619354"/>
            <a:chExt cx="13372138" cy="144000"/>
          </a:xfrm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45BA756C-9CEF-44E3-9400-63A1AAAE5814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86915743-4153-45F0-BCCA-F2A28B5058E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CD6CCED3-BB72-45B4-BC9E-A023AEFDDC6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A7F405AA-EA2C-4E43-9900-DDA019CF19D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1E68D9A9-C554-4BC2-8FCD-65F9FFD90974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F4EA157D-D066-462D-92E8-3882CC13F753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4C2DD777-4B84-4D1C-8FD2-246F57070E3F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9C7AB2CE-92B1-445F-AF4F-6C2EED99EC7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56E9063D-99FC-4B95-B597-546D72366502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E65EE6FE-892A-44DA-9005-2682558FD611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C11C07E3-513B-4118-B5E1-926A2551020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C5C4D589-9D0C-41D7-8388-507ED1CC1D1D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3804F6DA-5894-4C0D-9EA7-09132B7C4CD2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A65BCA9-B676-42AC-AC0B-21971C6CEA0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C1FA94F5-2F42-401E-A608-8F80CA6E5CD3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66353A9B-A5FD-4B1C-8745-226988EC41C8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660101B4-AEA6-4A7B-8D02-2F2E3DE6DD3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EF49AB59-254B-49C3-964E-241693811FBD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0E35F5DF-8313-4C5D-83F5-A51A464F0CD4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941B0F07-067E-44D0-B96B-8D72146057D3}"/>
              </a:ext>
            </a:extLst>
          </p:cNvPr>
          <p:cNvGrpSpPr/>
          <p:nvPr/>
        </p:nvGrpSpPr>
        <p:grpSpPr>
          <a:xfrm>
            <a:off x="2336883" y="7660463"/>
            <a:ext cx="13372138" cy="144000"/>
            <a:chOff x="2336883" y="1619354"/>
            <a:chExt cx="13372138" cy="144000"/>
          </a:xfrm>
        </p:grpSpPr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83A09E39-C4FC-4494-82BD-9190E243C070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22FC8B2B-46E0-4D8A-ABAD-A0ED9418D55D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EE1B503F-0310-4B1E-803E-E0EA652D4FE8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30B676A-B595-4217-B6D4-787BD3CCF15D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46AFAA13-F5FA-4386-BE36-8A36E8CB9F31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6F4A4C37-DCB4-4EC0-BA48-D4903BA32C6C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BCBC5591-90F7-46FD-9AD6-25DE9FD05984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9FB297B7-D505-4569-93E0-E30E41B02E16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A59E51A1-95CF-4B88-8817-8C37D631BFE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8FA0BE9A-ADF9-4678-937F-4B181EFF7401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F4D42BE0-05A9-40C8-9457-5FA3B5B94519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A5751EDC-221D-4D35-A9D3-8A8F8EA5E3C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FF750B3F-B77E-46CF-BD3E-A5DBB987EA3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FBD94C0A-372B-46BA-84DB-755E5C5304C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995BEA34-C922-4285-89EC-D75DB0D41B10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F124DD8F-6249-48B4-B567-560A526C8F93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60CF74FF-DCB4-4413-888A-8833EDAAD6C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45199274-C3CF-48D8-ACDE-4CD531DB5C3B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299DA3FE-D78B-4B4A-9105-6F3BB01E0248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82BEEDF4-BE55-4444-95D7-6049F8E30C26}"/>
              </a:ext>
            </a:extLst>
          </p:cNvPr>
          <p:cNvGrpSpPr/>
          <p:nvPr/>
        </p:nvGrpSpPr>
        <p:grpSpPr>
          <a:xfrm>
            <a:off x="2336883" y="8019661"/>
            <a:ext cx="13372138" cy="144000"/>
            <a:chOff x="2336883" y="1619354"/>
            <a:chExt cx="13372138" cy="144000"/>
          </a:xfrm>
        </p:grpSpPr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14838C49-6845-4D7E-85DD-CA22AF4C4277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8161280E-2324-4706-B985-92F3AFA8CCB8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EB5BBB79-25F9-430F-95B2-C313ED3CF5B9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F4F248EA-B74D-450C-A684-3DBAB795A160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AE9D494D-777C-4FD3-AB92-74089AB7EC59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35C84916-6881-4249-85A5-FAE6656982DA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02C99A24-590A-4D90-9C39-5D6E545697A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ABDA4642-195D-4B38-9926-9382AC9D5A9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5C075D98-F7E1-48F6-9A46-504B0D30424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F29E37-FC97-4F00-A9B8-261B6EE2D0DB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6B5CF0CA-D3B4-45AE-8A53-47A33B240ED4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D702862C-9498-4B46-9814-6ECC2448D411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E3B3A185-8083-445B-8FDF-53AF38C40124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12E8D35B-028A-4162-96A7-34A84574F48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84528DBC-5EEE-429F-9071-118C0320296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98F253A2-C432-42C4-BA5D-86A2CB704534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F734D12B-4C0C-4070-8A90-ACD3D503D13A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27954207-3545-489E-9063-0C150F7D710E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5C985BE5-5269-46F6-8BC8-4FDC6700D502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8FA0D06B-69AC-4398-9EA0-C0592238040F}"/>
              </a:ext>
            </a:extLst>
          </p:cNvPr>
          <p:cNvGrpSpPr/>
          <p:nvPr/>
        </p:nvGrpSpPr>
        <p:grpSpPr>
          <a:xfrm>
            <a:off x="2336883" y="8378852"/>
            <a:ext cx="13372138" cy="144000"/>
            <a:chOff x="2336883" y="1619354"/>
            <a:chExt cx="13372138" cy="144000"/>
          </a:xfrm>
        </p:grpSpPr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564F1972-0AA9-4725-B2FF-C9CE6EE70C79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8BBA6254-FB84-4398-A12F-95BE6B94E205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73EAA9C6-67F8-45B6-AF66-03F30BBC53D2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87A7E3B2-B927-456B-9D04-5D627C5836A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1F5D6EEB-B914-47C8-B075-8731C2CD8F20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30F45722-B2B2-4C75-82AD-DB939D736E90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B78EECC-0801-4E6A-A628-FFBDA9DC1BF2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0BA9CD22-8C0F-44F8-9B12-A3169174A9E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C5FF685E-3C4F-4171-8621-D519E6BEB6AE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08C68ADE-3527-40F5-BC33-063432DB84D2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68AB66F4-AB34-4AAD-85C8-A07A9F1BF92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507F52EB-5467-4B5B-BA6F-6D2C3E0D779F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6D1BFA0D-8301-4E12-95A4-5F2D5801BF65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3098FE1F-FAE5-44BC-A8AD-80DA29513A45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F21C866C-BF46-4052-8DD2-577C95D6B5E2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9C81B8F7-EEF2-4F60-9FC2-17E0792C72F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C37D7B4C-A177-4680-8719-31E57F976DF4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80EDA4F-F599-4439-B892-7538003AF3EA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56781DE1-C65B-4346-B31B-E18883224191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062DC75A-F7F4-4E62-A51C-9E7421E5A395}"/>
              </a:ext>
            </a:extLst>
          </p:cNvPr>
          <p:cNvGrpSpPr/>
          <p:nvPr/>
        </p:nvGrpSpPr>
        <p:grpSpPr>
          <a:xfrm>
            <a:off x="2336883" y="2631691"/>
            <a:ext cx="13372138" cy="144000"/>
            <a:chOff x="2336883" y="1619354"/>
            <a:chExt cx="13372138" cy="144000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1E7BEA47-896C-4AEF-A588-678B02308CE5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6D7FDAA8-659F-4DDC-AE94-2A3F16409C2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447891C1-E6FD-418C-ACED-9D856201CB77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CBCA324B-D096-48DF-83C1-91E62CBAE0DF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CD38D77D-2A34-4483-9020-4226A0A82FEE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8931EFA9-24A2-45F1-AA82-84E96691A1B0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A1308598-7A56-4BF1-83A7-C8869EFEB82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EA5EF638-D0C3-4618-AA43-A9ED6CC71EA5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5BD26911-D8C9-4E18-A74D-2E12B818CE3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5867EEAB-CCCD-4EDC-8137-74D5044EDF44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2B78A087-E761-4F86-930F-4261CCEEC2EF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D01F157E-6E59-4015-AACF-90037E9FBBEF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Rectangle 358">
              <a:extLst>
                <a:ext uri="{FF2B5EF4-FFF2-40B4-BE49-F238E27FC236}">
                  <a16:creationId xmlns:a16="http://schemas.microsoft.com/office/drawing/2014/main" id="{EAAF0979-A132-409C-98DE-5EDFDC3AD951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2E8B55D2-203F-4A57-ADE2-DF153EF1353F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40D3E2EF-D31E-4ABF-B56D-97FD7EEED707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D83618B3-7753-44AC-AB11-4DDB04A43CAF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Rectangle 362">
              <a:extLst>
                <a:ext uri="{FF2B5EF4-FFF2-40B4-BE49-F238E27FC236}">
                  <a16:creationId xmlns:a16="http://schemas.microsoft.com/office/drawing/2014/main" id="{A379153D-2C7D-427E-8625-DE32A01ABCF5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4B10E141-BDD2-4D6E-B4C9-E791E72AD797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3C427EB4-C8D0-426C-A353-6B3D67B231C2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6" name="Group 365">
            <a:extLst>
              <a:ext uri="{FF2B5EF4-FFF2-40B4-BE49-F238E27FC236}">
                <a16:creationId xmlns:a16="http://schemas.microsoft.com/office/drawing/2014/main" id="{D58FC9ED-17D1-4C6B-9004-4E1E84A1DC1F}"/>
              </a:ext>
            </a:extLst>
          </p:cNvPr>
          <p:cNvGrpSpPr/>
          <p:nvPr/>
        </p:nvGrpSpPr>
        <p:grpSpPr>
          <a:xfrm>
            <a:off x="2336883" y="2990889"/>
            <a:ext cx="13372138" cy="144000"/>
            <a:chOff x="2336883" y="1619354"/>
            <a:chExt cx="13372138" cy="144000"/>
          </a:xfrm>
        </p:grpSpPr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BD0351FE-A766-4627-9DA2-C4B125FF6FE6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572078F7-CC56-4431-9670-A9AB89E9EA98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E7C44DE3-4FE2-436D-AA98-D0CA5168E858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C370AE65-B613-4328-85AF-A2B4C3CD3556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BA06F40A-A8F0-46E2-999E-5C8EEF9FE7B5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D94EE0F2-DDBD-4DD3-98D5-0904E8FCB96D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562C3541-88D7-487A-95DE-E00C020D1F10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7536BAA2-631F-440D-BFA0-D0F885421B7A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43A6E9C1-F119-4071-AA71-DF9ABEB77B5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9C8D6A37-C5B4-48D5-9327-E1106CA4CD87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6AA84501-3F75-400C-8B7C-19CC9B50260E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95938735-8C95-405D-915A-FB3D049FE8A6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0E5D83E7-3117-4BB0-9DC2-AD5B75CB6457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0E6F68CA-5A57-4FF4-9E8A-21257DA0349E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8E0DB9A6-F78B-46CB-A7F6-EE92DEABAE73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Rectangle 381">
              <a:extLst>
                <a:ext uri="{FF2B5EF4-FFF2-40B4-BE49-F238E27FC236}">
                  <a16:creationId xmlns:a16="http://schemas.microsoft.com/office/drawing/2014/main" id="{9F1CA862-D523-4D36-BAF1-46E5BBB4151B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Rectangle 382">
              <a:extLst>
                <a:ext uri="{FF2B5EF4-FFF2-40B4-BE49-F238E27FC236}">
                  <a16:creationId xmlns:a16="http://schemas.microsoft.com/office/drawing/2014/main" id="{AD938B88-5650-4D63-9385-FB8A3CC164BD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Rectangle 383">
              <a:extLst>
                <a:ext uri="{FF2B5EF4-FFF2-40B4-BE49-F238E27FC236}">
                  <a16:creationId xmlns:a16="http://schemas.microsoft.com/office/drawing/2014/main" id="{5A097BB0-7CC3-4B77-AE45-BB31CD6C8F35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Rectangle 384">
              <a:extLst>
                <a:ext uri="{FF2B5EF4-FFF2-40B4-BE49-F238E27FC236}">
                  <a16:creationId xmlns:a16="http://schemas.microsoft.com/office/drawing/2014/main" id="{B1641E2C-B515-4360-85F9-02EEDB64B28C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6" name="Group 385">
            <a:extLst>
              <a:ext uri="{FF2B5EF4-FFF2-40B4-BE49-F238E27FC236}">
                <a16:creationId xmlns:a16="http://schemas.microsoft.com/office/drawing/2014/main" id="{62270835-0A47-450F-8B26-A97871119429}"/>
              </a:ext>
            </a:extLst>
          </p:cNvPr>
          <p:cNvGrpSpPr/>
          <p:nvPr/>
        </p:nvGrpSpPr>
        <p:grpSpPr>
          <a:xfrm>
            <a:off x="2336883" y="3350087"/>
            <a:ext cx="13372138" cy="144000"/>
            <a:chOff x="2336883" y="1619354"/>
            <a:chExt cx="13372138" cy="144000"/>
          </a:xfrm>
        </p:grpSpPr>
        <p:sp>
          <p:nvSpPr>
            <p:cNvPr id="387" name="Rectangle 386">
              <a:extLst>
                <a:ext uri="{FF2B5EF4-FFF2-40B4-BE49-F238E27FC236}">
                  <a16:creationId xmlns:a16="http://schemas.microsoft.com/office/drawing/2014/main" id="{252CB953-4AC4-4EF0-8716-50B41C96AF7B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CAAB383B-A406-45FF-83D0-3913CD4EBF83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Rectangle 388">
              <a:extLst>
                <a:ext uri="{FF2B5EF4-FFF2-40B4-BE49-F238E27FC236}">
                  <a16:creationId xmlns:a16="http://schemas.microsoft.com/office/drawing/2014/main" id="{38108CF7-F714-4824-8638-61908653EFCB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Rectangle 389">
              <a:extLst>
                <a:ext uri="{FF2B5EF4-FFF2-40B4-BE49-F238E27FC236}">
                  <a16:creationId xmlns:a16="http://schemas.microsoft.com/office/drawing/2014/main" id="{F1D617E2-4223-459D-A204-84066896F901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Rectangle 390">
              <a:extLst>
                <a:ext uri="{FF2B5EF4-FFF2-40B4-BE49-F238E27FC236}">
                  <a16:creationId xmlns:a16="http://schemas.microsoft.com/office/drawing/2014/main" id="{2970C72F-C629-4E37-AB87-AB7EDCF52C50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Rectangle 391">
              <a:extLst>
                <a:ext uri="{FF2B5EF4-FFF2-40B4-BE49-F238E27FC236}">
                  <a16:creationId xmlns:a16="http://schemas.microsoft.com/office/drawing/2014/main" id="{82013F45-C477-450B-A340-DDFC1A873CE8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Rectangle 392">
              <a:extLst>
                <a:ext uri="{FF2B5EF4-FFF2-40B4-BE49-F238E27FC236}">
                  <a16:creationId xmlns:a16="http://schemas.microsoft.com/office/drawing/2014/main" id="{FDF4446B-50D4-4639-A916-A678264408B3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3C70E961-8CA4-4696-B39D-A483C475E20E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Rectangle 394">
              <a:extLst>
                <a:ext uri="{FF2B5EF4-FFF2-40B4-BE49-F238E27FC236}">
                  <a16:creationId xmlns:a16="http://schemas.microsoft.com/office/drawing/2014/main" id="{97074C09-F276-4C00-BFBB-54DD1E2A744F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Rectangle 395">
              <a:extLst>
                <a:ext uri="{FF2B5EF4-FFF2-40B4-BE49-F238E27FC236}">
                  <a16:creationId xmlns:a16="http://schemas.microsoft.com/office/drawing/2014/main" id="{4C8F4B78-6E2D-4267-B8DC-BB7B0D08F4F8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Rectangle 396">
              <a:extLst>
                <a:ext uri="{FF2B5EF4-FFF2-40B4-BE49-F238E27FC236}">
                  <a16:creationId xmlns:a16="http://schemas.microsoft.com/office/drawing/2014/main" id="{FAEA5CB7-0C49-43A1-9606-0D8DCF921666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Rectangle 397">
              <a:extLst>
                <a:ext uri="{FF2B5EF4-FFF2-40B4-BE49-F238E27FC236}">
                  <a16:creationId xmlns:a16="http://schemas.microsoft.com/office/drawing/2014/main" id="{94D84640-145E-403A-A574-816DB7FABBA1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Rectangle 398">
              <a:extLst>
                <a:ext uri="{FF2B5EF4-FFF2-40B4-BE49-F238E27FC236}">
                  <a16:creationId xmlns:a16="http://schemas.microsoft.com/office/drawing/2014/main" id="{C26B7573-137A-4D75-8E46-3D9E2FE5733C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Rectangle 399">
              <a:extLst>
                <a:ext uri="{FF2B5EF4-FFF2-40B4-BE49-F238E27FC236}">
                  <a16:creationId xmlns:a16="http://schemas.microsoft.com/office/drawing/2014/main" id="{BEDD7B3F-B15D-4657-8687-1C76A27C7214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Rectangle 400">
              <a:extLst>
                <a:ext uri="{FF2B5EF4-FFF2-40B4-BE49-F238E27FC236}">
                  <a16:creationId xmlns:a16="http://schemas.microsoft.com/office/drawing/2014/main" id="{B39B87C1-A53C-4D22-BAA4-868081D339AA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Rectangle 401">
              <a:extLst>
                <a:ext uri="{FF2B5EF4-FFF2-40B4-BE49-F238E27FC236}">
                  <a16:creationId xmlns:a16="http://schemas.microsoft.com/office/drawing/2014/main" id="{0BA9A586-D2CF-427E-AAE8-FC5DF76A8B77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Rectangle 402">
              <a:extLst>
                <a:ext uri="{FF2B5EF4-FFF2-40B4-BE49-F238E27FC236}">
                  <a16:creationId xmlns:a16="http://schemas.microsoft.com/office/drawing/2014/main" id="{17F4E232-4597-4930-99B9-08B262E2D48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FC7DF65B-08EC-423B-9579-4BEB60517158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Rectangle 404">
              <a:extLst>
                <a:ext uri="{FF2B5EF4-FFF2-40B4-BE49-F238E27FC236}">
                  <a16:creationId xmlns:a16="http://schemas.microsoft.com/office/drawing/2014/main" id="{8F02B441-5C90-45B6-AEA3-2C112443ABAC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6" name="Group 405">
            <a:extLst>
              <a:ext uri="{FF2B5EF4-FFF2-40B4-BE49-F238E27FC236}">
                <a16:creationId xmlns:a16="http://schemas.microsoft.com/office/drawing/2014/main" id="{D07F3888-B8C2-4C69-801B-38E2B9ACC882}"/>
              </a:ext>
            </a:extLst>
          </p:cNvPr>
          <p:cNvGrpSpPr/>
          <p:nvPr/>
        </p:nvGrpSpPr>
        <p:grpSpPr>
          <a:xfrm>
            <a:off x="2336883" y="3709285"/>
            <a:ext cx="13372138" cy="144000"/>
            <a:chOff x="2336883" y="1619354"/>
            <a:chExt cx="13372138" cy="144000"/>
          </a:xfrm>
        </p:grpSpPr>
        <p:sp>
          <p:nvSpPr>
            <p:cNvPr id="407" name="Rectangle 406">
              <a:extLst>
                <a:ext uri="{FF2B5EF4-FFF2-40B4-BE49-F238E27FC236}">
                  <a16:creationId xmlns:a16="http://schemas.microsoft.com/office/drawing/2014/main" id="{F5B97A95-3BBF-409C-B707-1F66122BACA2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Rectangle 407">
              <a:extLst>
                <a:ext uri="{FF2B5EF4-FFF2-40B4-BE49-F238E27FC236}">
                  <a16:creationId xmlns:a16="http://schemas.microsoft.com/office/drawing/2014/main" id="{04A810F0-7BFC-42C5-BC0C-4A3ABA3377A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Rectangle 408">
              <a:extLst>
                <a:ext uri="{FF2B5EF4-FFF2-40B4-BE49-F238E27FC236}">
                  <a16:creationId xmlns:a16="http://schemas.microsoft.com/office/drawing/2014/main" id="{8B98F7A1-AAE9-415D-9412-46A349F601D0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Rectangle 409">
              <a:extLst>
                <a:ext uri="{FF2B5EF4-FFF2-40B4-BE49-F238E27FC236}">
                  <a16:creationId xmlns:a16="http://schemas.microsoft.com/office/drawing/2014/main" id="{816A14DC-A3AD-4056-AF0E-4FD430C7B064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Rectangle 410">
              <a:extLst>
                <a:ext uri="{FF2B5EF4-FFF2-40B4-BE49-F238E27FC236}">
                  <a16:creationId xmlns:a16="http://schemas.microsoft.com/office/drawing/2014/main" id="{020CC346-FDE9-4519-9911-1088F842E85D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Rectangle 411">
              <a:extLst>
                <a:ext uri="{FF2B5EF4-FFF2-40B4-BE49-F238E27FC236}">
                  <a16:creationId xmlns:a16="http://schemas.microsoft.com/office/drawing/2014/main" id="{BFA83379-1456-4C59-AD68-50B2A44B0EBF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Rectangle 412">
              <a:extLst>
                <a:ext uri="{FF2B5EF4-FFF2-40B4-BE49-F238E27FC236}">
                  <a16:creationId xmlns:a16="http://schemas.microsoft.com/office/drawing/2014/main" id="{61213CF0-70BD-4802-822B-C11F84E1F59A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Rectangle 413">
              <a:extLst>
                <a:ext uri="{FF2B5EF4-FFF2-40B4-BE49-F238E27FC236}">
                  <a16:creationId xmlns:a16="http://schemas.microsoft.com/office/drawing/2014/main" id="{56108091-03F2-4A37-A088-EB5AAB9307A7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5" name="Rectangle 414">
              <a:extLst>
                <a:ext uri="{FF2B5EF4-FFF2-40B4-BE49-F238E27FC236}">
                  <a16:creationId xmlns:a16="http://schemas.microsoft.com/office/drawing/2014/main" id="{2F037A9D-558D-4251-A969-B95007389B27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Rectangle 415">
              <a:extLst>
                <a:ext uri="{FF2B5EF4-FFF2-40B4-BE49-F238E27FC236}">
                  <a16:creationId xmlns:a16="http://schemas.microsoft.com/office/drawing/2014/main" id="{44591546-F64F-4047-9D92-552491B718FF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Rectangle 416">
              <a:extLst>
                <a:ext uri="{FF2B5EF4-FFF2-40B4-BE49-F238E27FC236}">
                  <a16:creationId xmlns:a16="http://schemas.microsoft.com/office/drawing/2014/main" id="{A6A09FA3-EC80-4DA0-B208-B615E7E745E8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Rectangle 417">
              <a:extLst>
                <a:ext uri="{FF2B5EF4-FFF2-40B4-BE49-F238E27FC236}">
                  <a16:creationId xmlns:a16="http://schemas.microsoft.com/office/drawing/2014/main" id="{7E8E5BA8-E02A-4E86-B73C-68269A63002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Rectangle 418">
              <a:extLst>
                <a:ext uri="{FF2B5EF4-FFF2-40B4-BE49-F238E27FC236}">
                  <a16:creationId xmlns:a16="http://schemas.microsoft.com/office/drawing/2014/main" id="{BCA4DA39-CD28-41DE-A0F8-E00AFB8D0E1D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Rectangle 419">
              <a:extLst>
                <a:ext uri="{FF2B5EF4-FFF2-40B4-BE49-F238E27FC236}">
                  <a16:creationId xmlns:a16="http://schemas.microsoft.com/office/drawing/2014/main" id="{7B0ED407-DC40-4F4D-AB55-5992AAF1569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Rectangle 420">
              <a:extLst>
                <a:ext uri="{FF2B5EF4-FFF2-40B4-BE49-F238E27FC236}">
                  <a16:creationId xmlns:a16="http://schemas.microsoft.com/office/drawing/2014/main" id="{B4B4B039-1457-45CA-9D7D-7277F64A647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Rectangle 421">
              <a:extLst>
                <a:ext uri="{FF2B5EF4-FFF2-40B4-BE49-F238E27FC236}">
                  <a16:creationId xmlns:a16="http://schemas.microsoft.com/office/drawing/2014/main" id="{C1833175-7E14-477F-87EF-7ADA15AB42EE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>
              <a:extLst>
                <a:ext uri="{FF2B5EF4-FFF2-40B4-BE49-F238E27FC236}">
                  <a16:creationId xmlns:a16="http://schemas.microsoft.com/office/drawing/2014/main" id="{34CE6F78-989E-47D6-A1C1-02D0A693377A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Rectangle 423">
              <a:extLst>
                <a:ext uri="{FF2B5EF4-FFF2-40B4-BE49-F238E27FC236}">
                  <a16:creationId xmlns:a16="http://schemas.microsoft.com/office/drawing/2014/main" id="{CEAA6483-AFC7-40F4-AA85-DB8EE1448550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Rectangle 424">
              <a:extLst>
                <a:ext uri="{FF2B5EF4-FFF2-40B4-BE49-F238E27FC236}">
                  <a16:creationId xmlns:a16="http://schemas.microsoft.com/office/drawing/2014/main" id="{A388D65E-AA39-4AF7-A428-60EAC8CF49EE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6" name="Group 425">
            <a:extLst>
              <a:ext uri="{FF2B5EF4-FFF2-40B4-BE49-F238E27FC236}">
                <a16:creationId xmlns:a16="http://schemas.microsoft.com/office/drawing/2014/main" id="{5F7C5498-E0DD-4FAF-AE21-4FBD7F7F651D}"/>
              </a:ext>
            </a:extLst>
          </p:cNvPr>
          <p:cNvGrpSpPr/>
          <p:nvPr/>
        </p:nvGrpSpPr>
        <p:grpSpPr>
          <a:xfrm>
            <a:off x="2336883" y="4068483"/>
            <a:ext cx="13372138" cy="144000"/>
            <a:chOff x="2336883" y="1619354"/>
            <a:chExt cx="13372138" cy="144000"/>
          </a:xfrm>
        </p:grpSpPr>
        <p:sp>
          <p:nvSpPr>
            <p:cNvPr id="427" name="Rectangle 426">
              <a:extLst>
                <a:ext uri="{FF2B5EF4-FFF2-40B4-BE49-F238E27FC236}">
                  <a16:creationId xmlns:a16="http://schemas.microsoft.com/office/drawing/2014/main" id="{98B40E00-BE4D-4CE4-9E76-3AF451D105C8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Rectangle 427">
              <a:extLst>
                <a:ext uri="{FF2B5EF4-FFF2-40B4-BE49-F238E27FC236}">
                  <a16:creationId xmlns:a16="http://schemas.microsoft.com/office/drawing/2014/main" id="{1AD98FBA-0D3F-4836-873A-FDFA8F9B2FA0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2AB781A1-EF0A-4AE3-B9AA-EE69D2CCEC9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Rectangle 429">
              <a:extLst>
                <a:ext uri="{FF2B5EF4-FFF2-40B4-BE49-F238E27FC236}">
                  <a16:creationId xmlns:a16="http://schemas.microsoft.com/office/drawing/2014/main" id="{D2638EA6-55AC-4E87-8A21-0AEB777BE674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Rectangle 430">
              <a:extLst>
                <a:ext uri="{FF2B5EF4-FFF2-40B4-BE49-F238E27FC236}">
                  <a16:creationId xmlns:a16="http://schemas.microsoft.com/office/drawing/2014/main" id="{B8B6DAAE-6942-48E2-A8D4-359135EDD869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Rectangle 431">
              <a:extLst>
                <a:ext uri="{FF2B5EF4-FFF2-40B4-BE49-F238E27FC236}">
                  <a16:creationId xmlns:a16="http://schemas.microsoft.com/office/drawing/2014/main" id="{8ED3FC6A-B7C3-48C4-8267-0A383E3CEF27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Rectangle 432">
              <a:extLst>
                <a:ext uri="{FF2B5EF4-FFF2-40B4-BE49-F238E27FC236}">
                  <a16:creationId xmlns:a16="http://schemas.microsoft.com/office/drawing/2014/main" id="{BD51A717-8F5C-44EC-A25D-336F75820625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FC3CE690-6CC4-48B5-BAB2-94C523C16583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Rectangle 434">
              <a:extLst>
                <a:ext uri="{FF2B5EF4-FFF2-40B4-BE49-F238E27FC236}">
                  <a16:creationId xmlns:a16="http://schemas.microsoft.com/office/drawing/2014/main" id="{D6738E50-28DF-484E-AE74-819FF4E80856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Rectangle 435">
              <a:extLst>
                <a:ext uri="{FF2B5EF4-FFF2-40B4-BE49-F238E27FC236}">
                  <a16:creationId xmlns:a16="http://schemas.microsoft.com/office/drawing/2014/main" id="{2AB0E9C6-2AB6-402F-8CD6-0B5528024DB5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Rectangle 436">
              <a:extLst>
                <a:ext uri="{FF2B5EF4-FFF2-40B4-BE49-F238E27FC236}">
                  <a16:creationId xmlns:a16="http://schemas.microsoft.com/office/drawing/2014/main" id="{66C9064D-2CE6-46BC-ACDB-C24983DC319C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Rectangle 437">
              <a:extLst>
                <a:ext uri="{FF2B5EF4-FFF2-40B4-BE49-F238E27FC236}">
                  <a16:creationId xmlns:a16="http://schemas.microsoft.com/office/drawing/2014/main" id="{41FC5A73-3F51-4DDA-A547-A49F08EBBBD0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Rectangle 438">
              <a:extLst>
                <a:ext uri="{FF2B5EF4-FFF2-40B4-BE49-F238E27FC236}">
                  <a16:creationId xmlns:a16="http://schemas.microsoft.com/office/drawing/2014/main" id="{225985BC-500D-445D-81FA-AC529620D141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Rectangle 439">
              <a:extLst>
                <a:ext uri="{FF2B5EF4-FFF2-40B4-BE49-F238E27FC236}">
                  <a16:creationId xmlns:a16="http://schemas.microsoft.com/office/drawing/2014/main" id="{FACBA9DB-7939-4066-85EA-D39D764C7C73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Rectangle 440">
              <a:extLst>
                <a:ext uri="{FF2B5EF4-FFF2-40B4-BE49-F238E27FC236}">
                  <a16:creationId xmlns:a16="http://schemas.microsoft.com/office/drawing/2014/main" id="{65CF7063-58FF-4385-BEF5-B2DE7BCEA2EB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Rectangle 441">
              <a:extLst>
                <a:ext uri="{FF2B5EF4-FFF2-40B4-BE49-F238E27FC236}">
                  <a16:creationId xmlns:a16="http://schemas.microsoft.com/office/drawing/2014/main" id="{08E2BDB2-7F42-4450-86A0-E66A95509A01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Rectangle 442">
              <a:extLst>
                <a:ext uri="{FF2B5EF4-FFF2-40B4-BE49-F238E27FC236}">
                  <a16:creationId xmlns:a16="http://schemas.microsoft.com/office/drawing/2014/main" id="{6796EE9B-8FA5-4A74-A49D-756586262F59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Rectangle 443">
              <a:extLst>
                <a:ext uri="{FF2B5EF4-FFF2-40B4-BE49-F238E27FC236}">
                  <a16:creationId xmlns:a16="http://schemas.microsoft.com/office/drawing/2014/main" id="{38063AB2-ED80-41EE-98EF-D7E875E39AE9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Rectangle 444">
              <a:extLst>
                <a:ext uri="{FF2B5EF4-FFF2-40B4-BE49-F238E27FC236}">
                  <a16:creationId xmlns:a16="http://schemas.microsoft.com/office/drawing/2014/main" id="{04AC078E-33C7-469C-A709-632272715201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6" name="Group 445">
            <a:extLst>
              <a:ext uri="{FF2B5EF4-FFF2-40B4-BE49-F238E27FC236}">
                <a16:creationId xmlns:a16="http://schemas.microsoft.com/office/drawing/2014/main" id="{3D6F49BD-FC08-4CDF-8E72-884ED925C466}"/>
              </a:ext>
            </a:extLst>
          </p:cNvPr>
          <p:cNvGrpSpPr/>
          <p:nvPr/>
        </p:nvGrpSpPr>
        <p:grpSpPr>
          <a:xfrm>
            <a:off x="2336883" y="4786879"/>
            <a:ext cx="13372138" cy="144000"/>
            <a:chOff x="2336883" y="1619354"/>
            <a:chExt cx="13372138" cy="144000"/>
          </a:xfrm>
        </p:grpSpPr>
        <p:sp>
          <p:nvSpPr>
            <p:cNvPr id="447" name="Rectangle 446">
              <a:extLst>
                <a:ext uri="{FF2B5EF4-FFF2-40B4-BE49-F238E27FC236}">
                  <a16:creationId xmlns:a16="http://schemas.microsoft.com/office/drawing/2014/main" id="{A0E9E2F9-2FB2-4257-816C-8ECE949E94A5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1501E95B-FBC3-44C0-9D0D-98F804637D36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B7DB6997-7E3C-4B4E-BEC4-39FBFF96753F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B95D8FF3-E529-425E-A50C-4F1698322B4B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Rectangle 450">
              <a:extLst>
                <a:ext uri="{FF2B5EF4-FFF2-40B4-BE49-F238E27FC236}">
                  <a16:creationId xmlns:a16="http://schemas.microsoft.com/office/drawing/2014/main" id="{73AD524A-1B8C-4AA9-B962-A17BF7A9A31E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Rectangle 451">
              <a:extLst>
                <a:ext uri="{FF2B5EF4-FFF2-40B4-BE49-F238E27FC236}">
                  <a16:creationId xmlns:a16="http://schemas.microsoft.com/office/drawing/2014/main" id="{277979BB-887D-4348-AF98-A6F03576F290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Rectangle 452">
              <a:extLst>
                <a:ext uri="{FF2B5EF4-FFF2-40B4-BE49-F238E27FC236}">
                  <a16:creationId xmlns:a16="http://schemas.microsoft.com/office/drawing/2014/main" id="{8A80534C-4E71-46A5-85E5-164F9CD30D33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Rectangle 453">
              <a:extLst>
                <a:ext uri="{FF2B5EF4-FFF2-40B4-BE49-F238E27FC236}">
                  <a16:creationId xmlns:a16="http://schemas.microsoft.com/office/drawing/2014/main" id="{8090194E-2829-4AE0-BB70-CB0A7544703A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Rectangle 454">
              <a:extLst>
                <a:ext uri="{FF2B5EF4-FFF2-40B4-BE49-F238E27FC236}">
                  <a16:creationId xmlns:a16="http://schemas.microsoft.com/office/drawing/2014/main" id="{8DB54D76-11DA-4F9D-97BE-2B4C50E3FB8B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Rectangle 455">
              <a:extLst>
                <a:ext uri="{FF2B5EF4-FFF2-40B4-BE49-F238E27FC236}">
                  <a16:creationId xmlns:a16="http://schemas.microsoft.com/office/drawing/2014/main" id="{B4C6AC7D-695C-4D26-AAA3-1EA5E5E9B7F5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7" name="Rectangle 456">
              <a:extLst>
                <a:ext uri="{FF2B5EF4-FFF2-40B4-BE49-F238E27FC236}">
                  <a16:creationId xmlns:a16="http://schemas.microsoft.com/office/drawing/2014/main" id="{58D4F270-CEB5-4DFE-A944-567E9D2382B3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Rectangle 457">
              <a:extLst>
                <a:ext uri="{FF2B5EF4-FFF2-40B4-BE49-F238E27FC236}">
                  <a16:creationId xmlns:a16="http://schemas.microsoft.com/office/drawing/2014/main" id="{1CA471C7-9EA7-44AD-8B4A-D88D8DB66293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 458">
              <a:extLst>
                <a:ext uri="{FF2B5EF4-FFF2-40B4-BE49-F238E27FC236}">
                  <a16:creationId xmlns:a16="http://schemas.microsoft.com/office/drawing/2014/main" id="{FDCA70E2-B959-44ED-A266-DE29CCE8C6DB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Rectangle 459">
              <a:extLst>
                <a:ext uri="{FF2B5EF4-FFF2-40B4-BE49-F238E27FC236}">
                  <a16:creationId xmlns:a16="http://schemas.microsoft.com/office/drawing/2014/main" id="{730BF789-4A5A-4E88-AB7D-B59CB1B6555A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Rectangle 460">
              <a:extLst>
                <a:ext uri="{FF2B5EF4-FFF2-40B4-BE49-F238E27FC236}">
                  <a16:creationId xmlns:a16="http://schemas.microsoft.com/office/drawing/2014/main" id="{4BF35B0B-419A-4D0F-90DB-90C208EB33C6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Rectangle 461">
              <a:extLst>
                <a:ext uri="{FF2B5EF4-FFF2-40B4-BE49-F238E27FC236}">
                  <a16:creationId xmlns:a16="http://schemas.microsoft.com/office/drawing/2014/main" id="{906CA8C0-444C-4A75-8AF3-EA006A75579C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Rectangle 462">
              <a:extLst>
                <a:ext uri="{FF2B5EF4-FFF2-40B4-BE49-F238E27FC236}">
                  <a16:creationId xmlns:a16="http://schemas.microsoft.com/office/drawing/2014/main" id="{91BFC628-2254-4C08-91C2-075F7313247F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Rectangle 463">
              <a:extLst>
                <a:ext uri="{FF2B5EF4-FFF2-40B4-BE49-F238E27FC236}">
                  <a16:creationId xmlns:a16="http://schemas.microsoft.com/office/drawing/2014/main" id="{2F103696-9739-4867-8BF7-EAA9747917E1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Rectangle 464">
              <a:extLst>
                <a:ext uri="{FF2B5EF4-FFF2-40B4-BE49-F238E27FC236}">
                  <a16:creationId xmlns:a16="http://schemas.microsoft.com/office/drawing/2014/main" id="{48D43C2B-7742-4D53-A260-3C8B7FE2F1EA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6" name="Group 465">
            <a:extLst>
              <a:ext uri="{FF2B5EF4-FFF2-40B4-BE49-F238E27FC236}">
                <a16:creationId xmlns:a16="http://schemas.microsoft.com/office/drawing/2014/main" id="{C35432E4-7C6B-4C69-B711-8485A037A137}"/>
              </a:ext>
            </a:extLst>
          </p:cNvPr>
          <p:cNvGrpSpPr/>
          <p:nvPr/>
        </p:nvGrpSpPr>
        <p:grpSpPr>
          <a:xfrm>
            <a:off x="2336883" y="5146077"/>
            <a:ext cx="13372138" cy="144000"/>
            <a:chOff x="2336883" y="1619354"/>
            <a:chExt cx="13372138" cy="144000"/>
          </a:xfrm>
        </p:grpSpPr>
        <p:sp>
          <p:nvSpPr>
            <p:cNvPr id="467" name="Rectangle 466">
              <a:extLst>
                <a:ext uri="{FF2B5EF4-FFF2-40B4-BE49-F238E27FC236}">
                  <a16:creationId xmlns:a16="http://schemas.microsoft.com/office/drawing/2014/main" id="{AEC7A81D-B4CA-4D12-878D-B0DEB7948555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Rectangle 467">
              <a:extLst>
                <a:ext uri="{FF2B5EF4-FFF2-40B4-BE49-F238E27FC236}">
                  <a16:creationId xmlns:a16="http://schemas.microsoft.com/office/drawing/2014/main" id="{0AE94355-FB3B-427A-BE74-5CC6A1A182B9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Rectangle 468">
              <a:extLst>
                <a:ext uri="{FF2B5EF4-FFF2-40B4-BE49-F238E27FC236}">
                  <a16:creationId xmlns:a16="http://schemas.microsoft.com/office/drawing/2014/main" id="{F745543B-B7DD-4073-B63B-A472CAB6D8A0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Rectangle 469">
              <a:extLst>
                <a:ext uri="{FF2B5EF4-FFF2-40B4-BE49-F238E27FC236}">
                  <a16:creationId xmlns:a16="http://schemas.microsoft.com/office/drawing/2014/main" id="{961E8E4A-06C7-4529-BEC8-1ACB3031DEF3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Rectangle 470">
              <a:extLst>
                <a:ext uri="{FF2B5EF4-FFF2-40B4-BE49-F238E27FC236}">
                  <a16:creationId xmlns:a16="http://schemas.microsoft.com/office/drawing/2014/main" id="{774B6910-2DD8-4614-89E5-9158F5AD9196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Rectangle 471">
              <a:extLst>
                <a:ext uri="{FF2B5EF4-FFF2-40B4-BE49-F238E27FC236}">
                  <a16:creationId xmlns:a16="http://schemas.microsoft.com/office/drawing/2014/main" id="{CC2DA2BF-4D75-44B0-B608-84DC68D0E926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Rectangle 472">
              <a:extLst>
                <a:ext uri="{FF2B5EF4-FFF2-40B4-BE49-F238E27FC236}">
                  <a16:creationId xmlns:a16="http://schemas.microsoft.com/office/drawing/2014/main" id="{29B57D7A-42B9-4611-9BC9-CA7060F023AB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Rectangle 473">
              <a:extLst>
                <a:ext uri="{FF2B5EF4-FFF2-40B4-BE49-F238E27FC236}">
                  <a16:creationId xmlns:a16="http://schemas.microsoft.com/office/drawing/2014/main" id="{0BEECEE8-5A37-4FB8-9718-30E8CBF29CC9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Rectangle 474">
              <a:extLst>
                <a:ext uri="{FF2B5EF4-FFF2-40B4-BE49-F238E27FC236}">
                  <a16:creationId xmlns:a16="http://schemas.microsoft.com/office/drawing/2014/main" id="{17DD8038-C8AE-4A76-8D6C-9FF70A8938F2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Rectangle 475">
              <a:extLst>
                <a:ext uri="{FF2B5EF4-FFF2-40B4-BE49-F238E27FC236}">
                  <a16:creationId xmlns:a16="http://schemas.microsoft.com/office/drawing/2014/main" id="{5271C1FD-7CBD-4A04-8F14-B2AC9975B086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7" name="Rectangle 476">
              <a:extLst>
                <a:ext uri="{FF2B5EF4-FFF2-40B4-BE49-F238E27FC236}">
                  <a16:creationId xmlns:a16="http://schemas.microsoft.com/office/drawing/2014/main" id="{DEB995F4-B429-4619-9A91-DF45B9A50003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8" name="Rectangle 477">
              <a:extLst>
                <a:ext uri="{FF2B5EF4-FFF2-40B4-BE49-F238E27FC236}">
                  <a16:creationId xmlns:a16="http://schemas.microsoft.com/office/drawing/2014/main" id="{AA3D59A4-E070-412D-9BD1-99BB9018B7CB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Rectangle 478">
              <a:extLst>
                <a:ext uri="{FF2B5EF4-FFF2-40B4-BE49-F238E27FC236}">
                  <a16:creationId xmlns:a16="http://schemas.microsoft.com/office/drawing/2014/main" id="{E840B5DB-C34D-4CBC-87E3-1A5418159498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Rectangle 479">
              <a:extLst>
                <a:ext uri="{FF2B5EF4-FFF2-40B4-BE49-F238E27FC236}">
                  <a16:creationId xmlns:a16="http://schemas.microsoft.com/office/drawing/2014/main" id="{3943170D-7D10-4A39-A235-15445CD055D8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Rectangle 480">
              <a:extLst>
                <a:ext uri="{FF2B5EF4-FFF2-40B4-BE49-F238E27FC236}">
                  <a16:creationId xmlns:a16="http://schemas.microsoft.com/office/drawing/2014/main" id="{02E95B5F-9FB4-4CB7-B326-05D1ED13671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Rectangle 481">
              <a:extLst>
                <a:ext uri="{FF2B5EF4-FFF2-40B4-BE49-F238E27FC236}">
                  <a16:creationId xmlns:a16="http://schemas.microsoft.com/office/drawing/2014/main" id="{910E641E-D41D-4389-A4B5-EB3AA3CFEE83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Rectangle 482">
              <a:extLst>
                <a:ext uri="{FF2B5EF4-FFF2-40B4-BE49-F238E27FC236}">
                  <a16:creationId xmlns:a16="http://schemas.microsoft.com/office/drawing/2014/main" id="{4154181A-BCDF-4EEF-A56D-E1DAABC22B97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Rectangle 483">
              <a:extLst>
                <a:ext uri="{FF2B5EF4-FFF2-40B4-BE49-F238E27FC236}">
                  <a16:creationId xmlns:a16="http://schemas.microsoft.com/office/drawing/2014/main" id="{26B97E2D-BB6C-4DF5-9A3D-3272212AEFD9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Rectangle 484">
              <a:extLst>
                <a:ext uri="{FF2B5EF4-FFF2-40B4-BE49-F238E27FC236}">
                  <a16:creationId xmlns:a16="http://schemas.microsoft.com/office/drawing/2014/main" id="{0B8767DF-0945-48F9-B442-3A1FE546C529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6" name="Group 485">
            <a:extLst>
              <a:ext uri="{FF2B5EF4-FFF2-40B4-BE49-F238E27FC236}">
                <a16:creationId xmlns:a16="http://schemas.microsoft.com/office/drawing/2014/main" id="{2F66A8C9-B901-42A0-8CB5-1590CCA9B2D2}"/>
              </a:ext>
            </a:extLst>
          </p:cNvPr>
          <p:cNvGrpSpPr/>
          <p:nvPr/>
        </p:nvGrpSpPr>
        <p:grpSpPr>
          <a:xfrm>
            <a:off x="2336883" y="5505275"/>
            <a:ext cx="13372138" cy="144000"/>
            <a:chOff x="2336883" y="1619354"/>
            <a:chExt cx="13372138" cy="144000"/>
          </a:xfrm>
        </p:grpSpPr>
        <p:sp>
          <p:nvSpPr>
            <p:cNvPr id="487" name="Rectangle 486">
              <a:extLst>
                <a:ext uri="{FF2B5EF4-FFF2-40B4-BE49-F238E27FC236}">
                  <a16:creationId xmlns:a16="http://schemas.microsoft.com/office/drawing/2014/main" id="{873BF0AD-292B-4069-8D89-E36789E5FE7A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Rectangle 487">
              <a:extLst>
                <a:ext uri="{FF2B5EF4-FFF2-40B4-BE49-F238E27FC236}">
                  <a16:creationId xmlns:a16="http://schemas.microsoft.com/office/drawing/2014/main" id="{30FAF75A-C7F9-438F-8B0F-F9272A7E07D3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Rectangle 488">
              <a:extLst>
                <a:ext uri="{FF2B5EF4-FFF2-40B4-BE49-F238E27FC236}">
                  <a16:creationId xmlns:a16="http://schemas.microsoft.com/office/drawing/2014/main" id="{03A9DEB4-438E-4094-8CFC-1CDBFDAF7A9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Rectangle 489">
              <a:extLst>
                <a:ext uri="{FF2B5EF4-FFF2-40B4-BE49-F238E27FC236}">
                  <a16:creationId xmlns:a16="http://schemas.microsoft.com/office/drawing/2014/main" id="{79AE75E0-2E50-443F-9E3B-E23953A4EC0A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Rectangle 490">
              <a:extLst>
                <a:ext uri="{FF2B5EF4-FFF2-40B4-BE49-F238E27FC236}">
                  <a16:creationId xmlns:a16="http://schemas.microsoft.com/office/drawing/2014/main" id="{3A548FB4-B072-464E-923E-40F0B7C51482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Rectangle 491">
              <a:extLst>
                <a:ext uri="{FF2B5EF4-FFF2-40B4-BE49-F238E27FC236}">
                  <a16:creationId xmlns:a16="http://schemas.microsoft.com/office/drawing/2014/main" id="{6CAE185A-D129-474B-857C-473894BF3CCD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Rectangle 492">
              <a:extLst>
                <a:ext uri="{FF2B5EF4-FFF2-40B4-BE49-F238E27FC236}">
                  <a16:creationId xmlns:a16="http://schemas.microsoft.com/office/drawing/2014/main" id="{3A29FB6D-AC99-40CB-B313-7925366874C7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Rectangle 493">
              <a:extLst>
                <a:ext uri="{FF2B5EF4-FFF2-40B4-BE49-F238E27FC236}">
                  <a16:creationId xmlns:a16="http://schemas.microsoft.com/office/drawing/2014/main" id="{5E082FA7-161F-45F4-99EC-BAF3DE4C273C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Rectangle 494">
              <a:extLst>
                <a:ext uri="{FF2B5EF4-FFF2-40B4-BE49-F238E27FC236}">
                  <a16:creationId xmlns:a16="http://schemas.microsoft.com/office/drawing/2014/main" id="{C4E7D60D-65D8-4B7C-84F1-7C15C7C037E3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Rectangle 495">
              <a:extLst>
                <a:ext uri="{FF2B5EF4-FFF2-40B4-BE49-F238E27FC236}">
                  <a16:creationId xmlns:a16="http://schemas.microsoft.com/office/drawing/2014/main" id="{CB94311B-3340-4708-BF98-01BD3C5F2A14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Rectangle 496">
              <a:extLst>
                <a:ext uri="{FF2B5EF4-FFF2-40B4-BE49-F238E27FC236}">
                  <a16:creationId xmlns:a16="http://schemas.microsoft.com/office/drawing/2014/main" id="{1FBBE10C-6124-4BD4-9EC3-B8C41BE5BFC6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Rectangle 497">
              <a:extLst>
                <a:ext uri="{FF2B5EF4-FFF2-40B4-BE49-F238E27FC236}">
                  <a16:creationId xmlns:a16="http://schemas.microsoft.com/office/drawing/2014/main" id="{1A808C08-E612-45FB-B51E-F96DAED3DE3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9" name="Rectangle 498">
              <a:extLst>
                <a:ext uri="{FF2B5EF4-FFF2-40B4-BE49-F238E27FC236}">
                  <a16:creationId xmlns:a16="http://schemas.microsoft.com/office/drawing/2014/main" id="{AF5CA030-96A8-4001-8532-957E53172C2A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Rectangle 499">
              <a:extLst>
                <a:ext uri="{FF2B5EF4-FFF2-40B4-BE49-F238E27FC236}">
                  <a16:creationId xmlns:a16="http://schemas.microsoft.com/office/drawing/2014/main" id="{446DBFB0-EDD1-4C93-85B3-F7A25D6C2D77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Rectangle 500">
              <a:extLst>
                <a:ext uri="{FF2B5EF4-FFF2-40B4-BE49-F238E27FC236}">
                  <a16:creationId xmlns:a16="http://schemas.microsoft.com/office/drawing/2014/main" id="{3CF2BD41-D1BE-4F33-ADAD-CB6FE7ED3891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Rectangle 501">
              <a:extLst>
                <a:ext uri="{FF2B5EF4-FFF2-40B4-BE49-F238E27FC236}">
                  <a16:creationId xmlns:a16="http://schemas.microsoft.com/office/drawing/2014/main" id="{68612B49-84A0-495E-8AA5-9E270A76F1AB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Rectangle 502">
              <a:extLst>
                <a:ext uri="{FF2B5EF4-FFF2-40B4-BE49-F238E27FC236}">
                  <a16:creationId xmlns:a16="http://schemas.microsoft.com/office/drawing/2014/main" id="{4340E798-9540-41D4-B6CF-80AE303F8BD1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Rectangle 503">
              <a:extLst>
                <a:ext uri="{FF2B5EF4-FFF2-40B4-BE49-F238E27FC236}">
                  <a16:creationId xmlns:a16="http://schemas.microsoft.com/office/drawing/2014/main" id="{AA46737B-8BDE-46DE-B199-E2287E266C02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Rectangle 504">
              <a:extLst>
                <a:ext uri="{FF2B5EF4-FFF2-40B4-BE49-F238E27FC236}">
                  <a16:creationId xmlns:a16="http://schemas.microsoft.com/office/drawing/2014/main" id="{88257D95-D05C-494A-B38C-258A7A2DEE33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6" name="Group 505">
            <a:extLst>
              <a:ext uri="{FF2B5EF4-FFF2-40B4-BE49-F238E27FC236}">
                <a16:creationId xmlns:a16="http://schemas.microsoft.com/office/drawing/2014/main" id="{094E5C58-3FD4-4BFC-BCB1-2EB19B243565}"/>
              </a:ext>
            </a:extLst>
          </p:cNvPr>
          <p:cNvGrpSpPr/>
          <p:nvPr/>
        </p:nvGrpSpPr>
        <p:grpSpPr>
          <a:xfrm>
            <a:off x="2336883" y="5864473"/>
            <a:ext cx="13372138" cy="144000"/>
            <a:chOff x="2336883" y="1619354"/>
            <a:chExt cx="13372138" cy="144000"/>
          </a:xfrm>
        </p:grpSpPr>
        <p:sp>
          <p:nvSpPr>
            <p:cNvPr id="507" name="Rectangle 506">
              <a:extLst>
                <a:ext uri="{FF2B5EF4-FFF2-40B4-BE49-F238E27FC236}">
                  <a16:creationId xmlns:a16="http://schemas.microsoft.com/office/drawing/2014/main" id="{51F2FFEF-66A2-4631-A22C-04854B38962A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507">
              <a:extLst>
                <a:ext uri="{FF2B5EF4-FFF2-40B4-BE49-F238E27FC236}">
                  <a16:creationId xmlns:a16="http://schemas.microsoft.com/office/drawing/2014/main" id="{5646379B-F6F1-4641-89D6-E5F6804172D1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508">
              <a:extLst>
                <a:ext uri="{FF2B5EF4-FFF2-40B4-BE49-F238E27FC236}">
                  <a16:creationId xmlns:a16="http://schemas.microsoft.com/office/drawing/2014/main" id="{C84FABE8-CF52-47B4-BB36-1F0297143DE1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509">
              <a:extLst>
                <a:ext uri="{FF2B5EF4-FFF2-40B4-BE49-F238E27FC236}">
                  <a16:creationId xmlns:a16="http://schemas.microsoft.com/office/drawing/2014/main" id="{F1DC127E-E4E4-4CBB-8DDD-7CC30D25FD1C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Rectangle 510">
              <a:extLst>
                <a:ext uri="{FF2B5EF4-FFF2-40B4-BE49-F238E27FC236}">
                  <a16:creationId xmlns:a16="http://schemas.microsoft.com/office/drawing/2014/main" id="{6484349D-3E20-441C-95C0-03F02ED6AF0E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Rectangle 511">
              <a:extLst>
                <a:ext uri="{FF2B5EF4-FFF2-40B4-BE49-F238E27FC236}">
                  <a16:creationId xmlns:a16="http://schemas.microsoft.com/office/drawing/2014/main" id="{70ADADB6-A67A-44FF-9B52-5C8CFDFE7C78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Rectangle 512">
              <a:extLst>
                <a:ext uri="{FF2B5EF4-FFF2-40B4-BE49-F238E27FC236}">
                  <a16:creationId xmlns:a16="http://schemas.microsoft.com/office/drawing/2014/main" id="{02FF4DC1-6128-496D-94FF-8251AF30975E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Rectangle 513">
              <a:extLst>
                <a:ext uri="{FF2B5EF4-FFF2-40B4-BE49-F238E27FC236}">
                  <a16:creationId xmlns:a16="http://schemas.microsoft.com/office/drawing/2014/main" id="{3652A553-8D96-4F79-8037-444876DFF283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Rectangle 514">
              <a:extLst>
                <a:ext uri="{FF2B5EF4-FFF2-40B4-BE49-F238E27FC236}">
                  <a16:creationId xmlns:a16="http://schemas.microsoft.com/office/drawing/2014/main" id="{9638C9BF-0487-4B2C-B781-2F48BF1852E1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Rectangle 515">
              <a:extLst>
                <a:ext uri="{FF2B5EF4-FFF2-40B4-BE49-F238E27FC236}">
                  <a16:creationId xmlns:a16="http://schemas.microsoft.com/office/drawing/2014/main" id="{595A4FB3-34B3-4D6C-82AD-7CC92568A7B9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Rectangle 516">
              <a:extLst>
                <a:ext uri="{FF2B5EF4-FFF2-40B4-BE49-F238E27FC236}">
                  <a16:creationId xmlns:a16="http://schemas.microsoft.com/office/drawing/2014/main" id="{B08551E7-8743-469D-8E6B-5368F8138A87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Rectangle 517">
              <a:extLst>
                <a:ext uri="{FF2B5EF4-FFF2-40B4-BE49-F238E27FC236}">
                  <a16:creationId xmlns:a16="http://schemas.microsoft.com/office/drawing/2014/main" id="{5E7C2121-BD96-4373-A8A6-A832D8DA5D22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9" name="Rectangle 518">
              <a:extLst>
                <a:ext uri="{FF2B5EF4-FFF2-40B4-BE49-F238E27FC236}">
                  <a16:creationId xmlns:a16="http://schemas.microsoft.com/office/drawing/2014/main" id="{DD5DC91B-0BD4-43B8-B529-B797699CFD40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0" name="Rectangle 519">
              <a:extLst>
                <a:ext uri="{FF2B5EF4-FFF2-40B4-BE49-F238E27FC236}">
                  <a16:creationId xmlns:a16="http://schemas.microsoft.com/office/drawing/2014/main" id="{D458CCE7-A7AD-40FF-88B6-2EA8E7F0C88C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1" name="Rectangle 520">
              <a:extLst>
                <a:ext uri="{FF2B5EF4-FFF2-40B4-BE49-F238E27FC236}">
                  <a16:creationId xmlns:a16="http://schemas.microsoft.com/office/drawing/2014/main" id="{DD0AEBE0-E904-439D-9AE0-40C523FBF96F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Rectangle 521">
              <a:extLst>
                <a:ext uri="{FF2B5EF4-FFF2-40B4-BE49-F238E27FC236}">
                  <a16:creationId xmlns:a16="http://schemas.microsoft.com/office/drawing/2014/main" id="{41F28461-3184-4D80-BFDB-DD5C5EB4D0D0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3" name="Rectangle 522">
              <a:extLst>
                <a:ext uri="{FF2B5EF4-FFF2-40B4-BE49-F238E27FC236}">
                  <a16:creationId xmlns:a16="http://schemas.microsoft.com/office/drawing/2014/main" id="{1F7B74D9-71EB-4AB7-9076-93C2327990AB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4" name="Rectangle 523">
              <a:extLst>
                <a:ext uri="{FF2B5EF4-FFF2-40B4-BE49-F238E27FC236}">
                  <a16:creationId xmlns:a16="http://schemas.microsoft.com/office/drawing/2014/main" id="{EDFADDCA-BC26-47F3-8D50-99D4EEEFEBD5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Rectangle 524">
              <a:extLst>
                <a:ext uri="{FF2B5EF4-FFF2-40B4-BE49-F238E27FC236}">
                  <a16:creationId xmlns:a16="http://schemas.microsoft.com/office/drawing/2014/main" id="{28FFEAE0-2228-471E-A2B0-65AE6999D572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D161CDEA-29A4-4BCC-9E52-14461C3FF75D}"/>
              </a:ext>
            </a:extLst>
          </p:cNvPr>
          <p:cNvGrpSpPr/>
          <p:nvPr/>
        </p:nvGrpSpPr>
        <p:grpSpPr>
          <a:xfrm>
            <a:off x="2336883" y="6223671"/>
            <a:ext cx="13372138" cy="144000"/>
            <a:chOff x="2336883" y="1619354"/>
            <a:chExt cx="13372138" cy="144000"/>
          </a:xfrm>
        </p:grpSpPr>
        <p:sp>
          <p:nvSpPr>
            <p:cNvPr id="527" name="Rectangle 526">
              <a:extLst>
                <a:ext uri="{FF2B5EF4-FFF2-40B4-BE49-F238E27FC236}">
                  <a16:creationId xmlns:a16="http://schemas.microsoft.com/office/drawing/2014/main" id="{B285F218-48FC-4A60-BEAE-B3312F53A021}"/>
                </a:ext>
              </a:extLst>
            </p:cNvPr>
            <p:cNvSpPr/>
            <p:nvPr/>
          </p:nvSpPr>
          <p:spPr>
            <a:xfrm>
              <a:off x="233688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Rectangle 527">
              <a:extLst>
                <a:ext uri="{FF2B5EF4-FFF2-40B4-BE49-F238E27FC236}">
                  <a16:creationId xmlns:a16="http://schemas.microsoft.com/office/drawing/2014/main" id="{FC7C5374-CB08-48DF-841F-F0E4704657E4}"/>
                </a:ext>
              </a:extLst>
            </p:cNvPr>
            <p:cNvSpPr/>
            <p:nvPr/>
          </p:nvSpPr>
          <p:spPr>
            <a:xfrm>
              <a:off x="527647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9" name="Rectangle 528">
              <a:extLst>
                <a:ext uri="{FF2B5EF4-FFF2-40B4-BE49-F238E27FC236}">
                  <a16:creationId xmlns:a16="http://schemas.microsoft.com/office/drawing/2014/main" id="{9B9BBFAB-7B33-4A87-BD60-78A45414D9CD}"/>
                </a:ext>
              </a:extLst>
            </p:cNvPr>
            <p:cNvSpPr/>
            <p:nvPr/>
          </p:nvSpPr>
          <p:spPr>
            <a:xfrm>
              <a:off x="307178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0" name="Rectangle 529">
              <a:extLst>
                <a:ext uri="{FF2B5EF4-FFF2-40B4-BE49-F238E27FC236}">
                  <a16:creationId xmlns:a16="http://schemas.microsoft.com/office/drawing/2014/main" id="{5208CB3B-D471-4C3F-9078-6CB70DF8FD64}"/>
                </a:ext>
              </a:extLst>
            </p:cNvPr>
            <p:cNvSpPr/>
            <p:nvPr/>
          </p:nvSpPr>
          <p:spPr>
            <a:xfrm>
              <a:off x="380667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Rectangle 530">
              <a:extLst>
                <a:ext uri="{FF2B5EF4-FFF2-40B4-BE49-F238E27FC236}">
                  <a16:creationId xmlns:a16="http://schemas.microsoft.com/office/drawing/2014/main" id="{C9ECB553-04A1-4B0C-A8A4-CC609EC0018A}"/>
                </a:ext>
              </a:extLst>
            </p:cNvPr>
            <p:cNvSpPr/>
            <p:nvPr/>
          </p:nvSpPr>
          <p:spPr>
            <a:xfrm>
              <a:off x="454157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Rectangle 531">
              <a:extLst>
                <a:ext uri="{FF2B5EF4-FFF2-40B4-BE49-F238E27FC236}">
                  <a16:creationId xmlns:a16="http://schemas.microsoft.com/office/drawing/2014/main" id="{8768C3D6-2855-4040-80DD-4E2F4462106D}"/>
                </a:ext>
              </a:extLst>
            </p:cNvPr>
            <p:cNvSpPr/>
            <p:nvPr/>
          </p:nvSpPr>
          <p:spPr>
            <a:xfrm>
              <a:off x="601136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Rectangle 532">
              <a:extLst>
                <a:ext uri="{FF2B5EF4-FFF2-40B4-BE49-F238E27FC236}">
                  <a16:creationId xmlns:a16="http://schemas.microsoft.com/office/drawing/2014/main" id="{D42373F7-AD88-4035-8917-CAE59211DCAC}"/>
                </a:ext>
              </a:extLst>
            </p:cNvPr>
            <p:cNvSpPr/>
            <p:nvPr/>
          </p:nvSpPr>
          <p:spPr>
            <a:xfrm>
              <a:off x="674626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Rectangle 533">
              <a:extLst>
                <a:ext uri="{FF2B5EF4-FFF2-40B4-BE49-F238E27FC236}">
                  <a16:creationId xmlns:a16="http://schemas.microsoft.com/office/drawing/2014/main" id="{FF05EFAE-B0F5-4AAE-BB36-36B3CB571099}"/>
                </a:ext>
              </a:extLst>
            </p:cNvPr>
            <p:cNvSpPr/>
            <p:nvPr/>
          </p:nvSpPr>
          <p:spPr>
            <a:xfrm>
              <a:off x="748116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5" name="Rectangle 534">
              <a:extLst>
                <a:ext uri="{FF2B5EF4-FFF2-40B4-BE49-F238E27FC236}">
                  <a16:creationId xmlns:a16="http://schemas.microsoft.com/office/drawing/2014/main" id="{4BF32182-0E72-4B11-ACDA-5249D6E53F78}"/>
                </a:ext>
              </a:extLst>
            </p:cNvPr>
            <p:cNvSpPr/>
            <p:nvPr/>
          </p:nvSpPr>
          <p:spPr>
            <a:xfrm>
              <a:off x="8216059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6" name="Rectangle 535">
              <a:extLst>
                <a:ext uri="{FF2B5EF4-FFF2-40B4-BE49-F238E27FC236}">
                  <a16:creationId xmlns:a16="http://schemas.microsoft.com/office/drawing/2014/main" id="{13EEFFD9-5CCE-48DE-8F43-11191E07602C}"/>
                </a:ext>
              </a:extLst>
            </p:cNvPr>
            <p:cNvSpPr/>
            <p:nvPr/>
          </p:nvSpPr>
          <p:spPr>
            <a:xfrm>
              <a:off x="8950956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Rectangle 536">
              <a:extLst>
                <a:ext uri="{FF2B5EF4-FFF2-40B4-BE49-F238E27FC236}">
                  <a16:creationId xmlns:a16="http://schemas.microsoft.com/office/drawing/2014/main" id="{7E215D7F-AB15-4C60-9948-48E55BCF9C7B}"/>
                </a:ext>
              </a:extLst>
            </p:cNvPr>
            <p:cNvSpPr/>
            <p:nvPr/>
          </p:nvSpPr>
          <p:spPr>
            <a:xfrm>
              <a:off x="9685853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8" name="Rectangle 537">
              <a:extLst>
                <a:ext uri="{FF2B5EF4-FFF2-40B4-BE49-F238E27FC236}">
                  <a16:creationId xmlns:a16="http://schemas.microsoft.com/office/drawing/2014/main" id="{2B8EFE4D-4C1B-4E3A-B374-4D1DB3A12D13}"/>
                </a:ext>
              </a:extLst>
            </p:cNvPr>
            <p:cNvSpPr/>
            <p:nvPr/>
          </p:nvSpPr>
          <p:spPr>
            <a:xfrm>
              <a:off x="10420750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Rectangle 538">
              <a:extLst>
                <a:ext uri="{FF2B5EF4-FFF2-40B4-BE49-F238E27FC236}">
                  <a16:creationId xmlns:a16="http://schemas.microsoft.com/office/drawing/2014/main" id="{50BDBB48-7A7E-4C44-9684-F2F945AA4FFA}"/>
                </a:ext>
              </a:extLst>
            </p:cNvPr>
            <p:cNvSpPr/>
            <p:nvPr/>
          </p:nvSpPr>
          <p:spPr>
            <a:xfrm>
              <a:off x="11155647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Rectangle 539">
              <a:extLst>
                <a:ext uri="{FF2B5EF4-FFF2-40B4-BE49-F238E27FC236}">
                  <a16:creationId xmlns:a16="http://schemas.microsoft.com/office/drawing/2014/main" id="{9E145F7D-1735-4CC9-B6C6-CB7B7C5CBD3D}"/>
                </a:ext>
              </a:extLst>
            </p:cNvPr>
            <p:cNvSpPr/>
            <p:nvPr/>
          </p:nvSpPr>
          <p:spPr>
            <a:xfrm>
              <a:off x="11890544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1" name="Rectangle 540">
              <a:extLst>
                <a:ext uri="{FF2B5EF4-FFF2-40B4-BE49-F238E27FC236}">
                  <a16:creationId xmlns:a16="http://schemas.microsoft.com/office/drawing/2014/main" id="{9964A64B-3A63-494E-9226-52F5940929DF}"/>
                </a:ext>
              </a:extLst>
            </p:cNvPr>
            <p:cNvSpPr/>
            <p:nvPr/>
          </p:nvSpPr>
          <p:spPr>
            <a:xfrm>
              <a:off x="1262544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2" name="Rectangle 541">
              <a:extLst>
                <a:ext uri="{FF2B5EF4-FFF2-40B4-BE49-F238E27FC236}">
                  <a16:creationId xmlns:a16="http://schemas.microsoft.com/office/drawing/2014/main" id="{C1103BE2-C908-464F-AD15-DD44EFC83483}"/>
                </a:ext>
              </a:extLst>
            </p:cNvPr>
            <p:cNvSpPr/>
            <p:nvPr/>
          </p:nvSpPr>
          <p:spPr>
            <a:xfrm>
              <a:off x="13360338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Rectangle 542">
              <a:extLst>
                <a:ext uri="{FF2B5EF4-FFF2-40B4-BE49-F238E27FC236}">
                  <a16:creationId xmlns:a16="http://schemas.microsoft.com/office/drawing/2014/main" id="{5B385568-42DC-4F6A-BEF9-9A11FA976F98}"/>
                </a:ext>
              </a:extLst>
            </p:cNvPr>
            <p:cNvSpPr/>
            <p:nvPr/>
          </p:nvSpPr>
          <p:spPr>
            <a:xfrm>
              <a:off x="14095235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Rectangle 543">
              <a:extLst>
                <a:ext uri="{FF2B5EF4-FFF2-40B4-BE49-F238E27FC236}">
                  <a16:creationId xmlns:a16="http://schemas.microsoft.com/office/drawing/2014/main" id="{0505CF83-65DC-4C8D-A029-371A5145BADC}"/>
                </a:ext>
              </a:extLst>
            </p:cNvPr>
            <p:cNvSpPr/>
            <p:nvPr/>
          </p:nvSpPr>
          <p:spPr>
            <a:xfrm>
              <a:off x="14830132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Rectangle 544">
              <a:extLst>
                <a:ext uri="{FF2B5EF4-FFF2-40B4-BE49-F238E27FC236}">
                  <a16:creationId xmlns:a16="http://schemas.microsoft.com/office/drawing/2014/main" id="{7B91B1A2-3744-4D7D-9246-CDDC26631100}"/>
                </a:ext>
              </a:extLst>
            </p:cNvPr>
            <p:cNvSpPr/>
            <p:nvPr/>
          </p:nvSpPr>
          <p:spPr>
            <a:xfrm>
              <a:off x="15565021" y="1619354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46" name="Straight Connector 545">
            <a:extLst>
              <a:ext uri="{FF2B5EF4-FFF2-40B4-BE49-F238E27FC236}">
                <a16:creationId xmlns:a16="http://schemas.microsoft.com/office/drawing/2014/main" id="{22F1590B-D02D-406C-A959-56B4BC06C92E}"/>
              </a:ext>
            </a:extLst>
          </p:cNvPr>
          <p:cNvCxnSpPr>
            <a:cxnSpLocks/>
          </p:cNvCxnSpPr>
          <p:nvPr/>
        </p:nvCxnSpPr>
        <p:spPr>
          <a:xfrm>
            <a:off x="2408883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7" name="Straight Connector 546">
            <a:extLst>
              <a:ext uri="{FF2B5EF4-FFF2-40B4-BE49-F238E27FC236}">
                <a16:creationId xmlns:a16="http://schemas.microsoft.com/office/drawing/2014/main" id="{770DF106-0AE3-47B6-B6E4-76129FF9D4C6}"/>
              </a:ext>
            </a:extLst>
          </p:cNvPr>
          <p:cNvCxnSpPr>
            <a:cxnSpLocks/>
          </p:cNvCxnSpPr>
          <p:nvPr/>
        </p:nvCxnSpPr>
        <p:spPr>
          <a:xfrm>
            <a:off x="3148048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8" name="Straight Arrow Connector 547">
            <a:extLst>
              <a:ext uri="{FF2B5EF4-FFF2-40B4-BE49-F238E27FC236}">
                <a16:creationId xmlns:a16="http://schemas.microsoft.com/office/drawing/2014/main" id="{4EB4ED03-C828-481B-B9B2-9239F16F4C8B}"/>
              </a:ext>
            </a:extLst>
          </p:cNvPr>
          <p:cNvCxnSpPr>
            <a:cxnSpLocks/>
          </p:cNvCxnSpPr>
          <p:nvPr/>
        </p:nvCxnSpPr>
        <p:spPr>
          <a:xfrm>
            <a:off x="2408883" y="1765300"/>
            <a:ext cx="7391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9" name="TextBox 548">
            <a:extLst>
              <a:ext uri="{FF2B5EF4-FFF2-40B4-BE49-F238E27FC236}">
                <a16:creationId xmlns:a16="http://schemas.microsoft.com/office/drawing/2014/main" id="{0EBF494B-C4E3-4ACC-8B36-A8891D64A7D2}"/>
              </a:ext>
            </a:extLst>
          </p:cNvPr>
          <p:cNvSpPr txBox="1"/>
          <p:nvPr/>
        </p:nvSpPr>
        <p:spPr>
          <a:xfrm>
            <a:off x="2408883" y="1335039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cxnSp>
        <p:nvCxnSpPr>
          <p:cNvPr id="554" name="Straight Connector 553">
            <a:extLst>
              <a:ext uri="{FF2B5EF4-FFF2-40B4-BE49-F238E27FC236}">
                <a16:creationId xmlns:a16="http://schemas.microsoft.com/office/drawing/2014/main" id="{7D0D04BE-2B06-458F-B8C9-5FE6A46C3F81}"/>
              </a:ext>
            </a:extLst>
          </p:cNvPr>
          <p:cNvCxnSpPr>
            <a:cxnSpLocks/>
          </p:cNvCxnSpPr>
          <p:nvPr/>
        </p:nvCxnSpPr>
        <p:spPr>
          <a:xfrm>
            <a:off x="1672283" y="2690199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5" name="Straight Connector 554">
            <a:extLst>
              <a:ext uri="{FF2B5EF4-FFF2-40B4-BE49-F238E27FC236}">
                <a16:creationId xmlns:a16="http://schemas.microsoft.com/office/drawing/2014/main" id="{ADCCB81F-2572-480D-AA00-014535947182}"/>
              </a:ext>
            </a:extLst>
          </p:cNvPr>
          <p:cNvCxnSpPr>
            <a:cxnSpLocks/>
          </p:cNvCxnSpPr>
          <p:nvPr/>
        </p:nvCxnSpPr>
        <p:spPr>
          <a:xfrm>
            <a:off x="1672283" y="2331793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6" name="Straight Arrow Connector 555">
            <a:extLst>
              <a:ext uri="{FF2B5EF4-FFF2-40B4-BE49-F238E27FC236}">
                <a16:creationId xmlns:a16="http://schemas.microsoft.com/office/drawing/2014/main" id="{B57511A9-5C50-41D3-A3DB-C5FD5536A399}"/>
              </a:ext>
            </a:extLst>
          </p:cNvPr>
          <p:cNvCxnSpPr>
            <a:cxnSpLocks/>
          </p:cNvCxnSpPr>
          <p:nvPr/>
        </p:nvCxnSpPr>
        <p:spPr>
          <a:xfrm>
            <a:off x="1824683" y="2331793"/>
            <a:ext cx="0" cy="3584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7" name="TextBox 556">
            <a:extLst>
              <a:ext uri="{FF2B5EF4-FFF2-40B4-BE49-F238E27FC236}">
                <a16:creationId xmlns:a16="http://schemas.microsoft.com/office/drawing/2014/main" id="{7E7503FE-6477-441C-8589-A3147210421F}"/>
              </a:ext>
            </a:extLst>
          </p:cNvPr>
          <p:cNvSpPr txBox="1"/>
          <p:nvPr/>
        </p:nvSpPr>
        <p:spPr>
          <a:xfrm>
            <a:off x="1099310" y="2327674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cm</a:t>
            </a:r>
          </a:p>
        </p:txBody>
      </p:sp>
      <p:pic>
        <p:nvPicPr>
          <p:cNvPr id="559" name="Picture 558">
            <a:extLst>
              <a:ext uri="{FF2B5EF4-FFF2-40B4-BE49-F238E27FC236}">
                <a16:creationId xmlns:a16="http://schemas.microsoft.com/office/drawing/2014/main" id="{2CF748C8-2B09-44BE-847B-40B613874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83868" y="-794232"/>
            <a:ext cx="6208887" cy="1241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64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0" y="0"/>
            <a:ext cx="4809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 dirty="0"/>
              <a:t>5cm = 1cm in </a:t>
            </a:r>
            <a:r>
              <a:rPr lang="en-US" dirty="0" err="1"/>
              <a:t>powerpoint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B5DC44-A89C-4D20-ADDD-CFB83AF4D2BB}"/>
              </a:ext>
            </a:extLst>
          </p:cNvPr>
          <p:cNvSpPr/>
          <p:nvPr/>
        </p:nvSpPr>
        <p:spPr>
          <a:xfrm>
            <a:off x="12170038" y="271747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10cm real life square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01B557-B1BF-4E55-ADD7-BED7D30CF6EA}"/>
              </a:ext>
            </a:extLst>
          </p:cNvPr>
          <p:cNvSpPr txBox="1"/>
          <p:nvPr/>
        </p:nvSpPr>
        <p:spPr>
          <a:xfrm>
            <a:off x="6546605" y="631747"/>
            <a:ext cx="394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 topology with pressure heatmap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55015" y="1343730"/>
            <a:ext cx="16321236" cy="8700058"/>
            <a:chOff x="1255015" y="1343730"/>
            <a:chExt cx="16321236" cy="870005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4448D7C-ED9F-452E-A61C-8F2E88D79087}"/>
                </a:ext>
              </a:extLst>
            </p:cNvPr>
            <p:cNvSpPr/>
            <p:nvPr/>
          </p:nvSpPr>
          <p:spPr>
            <a:xfrm>
              <a:off x="1949143" y="1943588"/>
              <a:ext cx="14215457" cy="6913222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603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01580BA-1AA2-4B4A-92F6-C43CF9C93182}"/>
                </a:ext>
              </a:extLst>
            </p:cNvPr>
            <p:cNvSpPr/>
            <p:nvPr/>
          </p:nvSpPr>
          <p:spPr>
            <a:xfrm>
              <a:off x="2336883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E559761-7DBD-46D7-B851-AA4A70F525EB}"/>
                </a:ext>
              </a:extLst>
            </p:cNvPr>
            <p:cNvSpPr/>
            <p:nvPr/>
          </p:nvSpPr>
          <p:spPr>
            <a:xfrm>
              <a:off x="5276471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A1B2638-4C84-4842-8676-2E59277069BE}"/>
                </a:ext>
              </a:extLst>
            </p:cNvPr>
            <p:cNvSpPr/>
            <p:nvPr/>
          </p:nvSpPr>
          <p:spPr>
            <a:xfrm>
              <a:off x="3071780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480B85C-7D99-4AC9-A54B-9E464028944E}"/>
                </a:ext>
              </a:extLst>
            </p:cNvPr>
            <p:cNvSpPr/>
            <p:nvPr/>
          </p:nvSpPr>
          <p:spPr>
            <a:xfrm>
              <a:off x="3806677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E24B51-442F-49D6-915B-2C127EA53D58}"/>
                </a:ext>
              </a:extLst>
            </p:cNvPr>
            <p:cNvSpPr/>
            <p:nvPr/>
          </p:nvSpPr>
          <p:spPr>
            <a:xfrm>
              <a:off x="4541574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70A613E-7FA8-4A65-B486-E5F4CDC1F8DC}"/>
                </a:ext>
              </a:extLst>
            </p:cNvPr>
            <p:cNvSpPr/>
            <p:nvPr/>
          </p:nvSpPr>
          <p:spPr>
            <a:xfrm>
              <a:off x="6011368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E6234DC-5AE3-4DC9-A76C-1010D0FCEC39}"/>
                </a:ext>
              </a:extLst>
            </p:cNvPr>
            <p:cNvSpPr/>
            <p:nvPr/>
          </p:nvSpPr>
          <p:spPr>
            <a:xfrm>
              <a:off x="6746265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0B133AF-F9A8-41AC-8D6E-F0E27BEC8E77}"/>
                </a:ext>
              </a:extLst>
            </p:cNvPr>
            <p:cNvSpPr/>
            <p:nvPr/>
          </p:nvSpPr>
          <p:spPr>
            <a:xfrm>
              <a:off x="7481162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7FC51-DD7D-47FC-B7AE-91A25B566DDD}"/>
                </a:ext>
              </a:extLst>
            </p:cNvPr>
            <p:cNvSpPr/>
            <p:nvPr/>
          </p:nvSpPr>
          <p:spPr>
            <a:xfrm>
              <a:off x="8216059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11A27D-70AF-4321-83CA-C13FACB669B3}"/>
                </a:ext>
              </a:extLst>
            </p:cNvPr>
            <p:cNvSpPr/>
            <p:nvPr/>
          </p:nvSpPr>
          <p:spPr>
            <a:xfrm>
              <a:off x="8950956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7D1CB70-6961-4D42-AF0C-3FD084B06DB8}"/>
                </a:ext>
              </a:extLst>
            </p:cNvPr>
            <p:cNvSpPr/>
            <p:nvPr/>
          </p:nvSpPr>
          <p:spPr>
            <a:xfrm>
              <a:off x="9685853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6120D74-8D53-4217-A8ED-BA192322AB8C}"/>
                </a:ext>
              </a:extLst>
            </p:cNvPr>
            <p:cNvSpPr/>
            <p:nvPr/>
          </p:nvSpPr>
          <p:spPr>
            <a:xfrm>
              <a:off x="10420750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A94C3D8-EDC1-4C08-9A6C-956CB3E55220}"/>
                </a:ext>
              </a:extLst>
            </p:cNvPr>
            <p:cNvSpPr/>
            <p:nvPr/>
          </p:nvSpPr>
          <p:spPr>
            <a:xfrm>
              <a:off x="11155647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6900321-7516-4503-912E-71466DB58380}"/>
                </a:ext>
              </a:extLst>
            </p:cNvPr>
            <p:cNvSpPr/>
            <p:nvPr/>
          </p:nvSpPr>
          <p:spPr>
            <a:xfrm>
              <a:off x="11890544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A7AFD87-99B5-4B3D-9323-7F1D91CDC2B2}"/>
                </a:ext>
              </a:extLst>
            </p:cNvPr>
            <p:cNvSpPr/>
            <p:nvPr/>
          </p:nvSpPr>
          <p:spPr>
            <a:xfrm>
              <a:off x="12625441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92EB77E-557F-4163-BABD-2CD826C12994}"/>
                </a:ext>
              </a:extLst>
            </p:cNvPr>
            <p:cNvSpPr/>
            <p:nvPr/>
          </p:nvSpPr>
          <p:spPr>
            <a:xfrm>
              <a:off x="13360338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6DB3D40-46B9-4E45-BA2A-A6130D199DF3}"/>
                </a:ext>
              </a:extLst>
            </p:cNvPr>
            <p:cNvSpPr/>
            <p:nvPr/>
          </p:nvSpPr>
          <p:spPr>
            <a:xfrm>
              <a:off x="14095235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AB97187-61AD-4636-ACE1-9BA3B56FF536}"/>
                </a:ext>
              </a:extLst>
            </p:cNvPr>
            <p:cNvSpPr/>
            <p:nvPr/>
          </p:nvSpPr>
          <p:spPr>
            <a:xfrm>
              <a:off x="14830132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E6865ED-F1B1-45E4-86CE-1855624CF03C}"/>
                </a:ext>
              </a:extLst>
            </p:cNvPr>
            <p:cNvSpPr/>
            <p:nvPr/>
          </p:nvSpPr>
          <p:spPr>
            <a:xfrm>
              <a:off x="15565021" y="227249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694063A6-887C-42F7-85D6-7BCC8F1D92FC}"/>
                </a:ext>
              </a:extLst>
            </p:cNvPr>
            <p:cNvSpPr/>
            <p:nvPr/>
          </p:nvSpPr>
          <p:spPr>
            <a:xfrm>
              <a:off x="2336883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77F61CD-3167-40A9-8BE0-F2632F4BEFBA}"/>
                </a:ext>
              </a:extLst>
            </p:cNvPr>
            <p:cNvSpPr/>
            <p:nvPr/>
          </p:nvSpPr>
          <p:spPr>
            <a:xfrm>
              <a:off x="5276471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A7D6F2C-49BE-486F-9859-67A00961F1C2}"/>
                </a:ext>
              </a:extLst>
            </p:cNvPr>
            <p:cNvSpPr/>
            <p:nvPr/>
          </p:nvSpPr>
          <p:spPr>
            <a:xfrm>
              <a:off x="3071780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A2AE70C-8788-4114-AA9F-E75E4B4B377C}"/>
                </a:ext>
              </a:extLst>
            </p:cNvPr>
            <p:cNvSpPr/>
            <p:nvPr/>
          </p:nvSpPr>
          <p:spPr>
            <a:xfrm>
              <a:off x="3806677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1B5412F2-34F5-4286-9CE2-F27DB43F82B2}"/>
                </a:ext>
              </a:extLst>
            </p:cNvPr>
            <p:cNvSpPr/>
            <p:nvPr/>
          </p:nvSpPr>
          <p:spPr>
            <a:xfrm>
              <a:off x="4541574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711AB5B9-524B-40B8-A7E6-788F9BBDF455}"/>
                </a:ext>
              </a:extLst>
            </p:cNvPr>
            <p:cNvSpPr/>
            <p:nvPr/>
          </p:nvSpPr>
          <p:spPr>
            <a:xfrm>
              <a:off x="6011368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E13E8FF4-473E-447F-AEA0-10A1038FFAC8}"/>
                </a:ext>
              </a:extLst>
            </p:cNvPr>
            <p:cNvSpPr/>
            <p:nvPr/>
          </p:nvSpPr>
          <p:spPr>
            <a:xfrm>
              <a:off x="6746265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55460ADA-7280-44B0-BF6F-6EC4032B3425}"/>
                </a:ext>
              </a:extLst>
            </p:cNvPr>
            <p:cNvSpPr/>
            <p:nvPr/>
          </p:nvSpPr>
          <p:spPr>
            <a:xfrm>
              <a:off x="7481162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C902C190-05A5-4D48-B736-9E63C2E4A1D7}"/>
                </a:ext>
              </a:extLst>
            </p:cNvPr>
            <p:cNvSpPr/>
            <p:nvPr/>
          </p:nvSpPr>
          <p:spPr>
            <a:xfrm>
              <a:off x="8216059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89D3B2CF-10A0-4142-AE71-3D0D2C122D47}"/>
                </a:ext>
              </a:extLst>
            </p:cNvPr>
            <p:cNvSpPr/>
            <p:nvPr/>
          </p:nvSpPr>
          <p:spPr>
            <a:xfrm>
              <a:off x="8950956" y="3035529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B358501B-CED5-48DD-8157-0C5BDC8BD789}"/>
                </a:ext>
              </a:extLst>
            </p:cNvPr>
            <p:cNvSpPr/>
            <p:nvPr/>
          </p:nvSpPr>
          <p:spPr>
            <a:xfrm>
              <a:off x="9685853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34DD238C-10BB-418C-A6F6-5A9604783C85}"/>
                </a:ext>
              </a:extLst>
            </p:cNvPr>
            <p:cNvSpPr/>
            <p:nvPr/>
          </p:nvSpPr>
          <p:spPr>
            <a:xfrm>
              <a:off x="10420750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E5E2E4F3-E59F-4E85-9AA3-77CFF211FE7C}"/>
                </a:ext>
              </a:extLst>
            </p:cNvPr>
            <p:cNvSpPr/>
            <p:nvPr/>
          </p:nvSpPr>
          <p:spPr>
            <a:xfrm>
              <a:off x="11155647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12A9266A-BA9B-4813-BB43-06D132DBF42F}"/>
                </a:ext>
              </a:extLst>
            </p:cNvPr>
            <p:cNvSpPr/>
            <p:nvPr/>
          </p:nvSpPr>
          <p:spPr>
            <a:xfrm>
              <a:off x="11890544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3185383-1A5E-4001-8481-E6F23D3B6036}"/>
                </a:ext>
              </a:extLst>
            </p:cNvPr>
            <p:cNvSpPr/>
            <p:nvPr/>
          </p:nvSpPr>
          <p:spPr>
            <a:xfrm>
              <a:off x="12625441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0CDB0FF1-F0C8-45BC-A874-5E681127C672}"/>
                </a:ext>
              </a:extLst>
            </p:cNvPr>
            <p:cNvSpPr/>
            <p:nvPr/>
          </p:nvSpPr>
          <p:spPr>
            <a:xfrm>
              <a:off x="13360338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99E97E9D-7396-49F5-A70D-6B961EE243EF}"/>
                </a:ext>
              </a:extLst>
            </p:cNvPr>
            <p:cNvSpPr/>
            <p:nvPr/>
          </p:nvSpPr>
          <p:spPr>
            <a:xfrm>
              <a:off x="14095235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36DDD27B-CD0E-4ACD-B258-AE35413AF3BE}"/>
                </a:ext>
              </a:extLst>
            </p:cNvPr>
            <p:cNvSpPr/>
            <p:nvPr/>
          </p:nvSpPr>
          <p:spPr>
            <a:xfrm>
              <a:off x="14830132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81455955-6170-4AA6-9F8B-7441C1776CB6}"/>
                </a:ext>
              </a:extLst>
            </p:cNvPr>
            <p:cNvSpPr/>
            <p:nvPr/>
          </p:nvSpPr>
          <p:spPr>
            <a:xfrm>
              <a:off x="15565021" y="303552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3E4E22A3-72A8-4203-BCE1-3BDBD1FA5D7D}"/>
                </a:ext>
              </a:extLst>
            </p:cNvPr>
            <p:cNvSpPr/>
            <p:nvPr/>
          </p:nvSpPr>
          <p:spPr>
            <a:xfrm>
              <a:off x="2336883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5A481C74-6C54-49E9-80E4-26B6702D5D67}"/>
                </a:ext>
              </a:extLst>
            </p:cNvPr>
            <p:cNvSpPr/>
            <p:nvPr/>
          </p:nvSpPr>
          <p:spPr>
            <a:xfrm>
              <a:off x="5276471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1F8EEB0-D3AD-49C1-8DEA-3035AD4E0F8F}"/>
                </a:ext>
              </a:extLst>
            </p:cNvPr>
            <p:cNvSpPr/>
            <p:nvPr/>
          </p:nvSpPr>
          <p:spPr>
            <a:xfrm>
              <a:off x="3071780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DAC0C246-9A91-4837-BA7E-040FD05AFE70}"/>
                </a:ext>
              </a:extLst>
            </p:cNvPr>
            <p:cNvSpPr/>
            <p:nvPr/>
          </p:nvSpPr>
          <p:spPr>
            <a:xfrm>
              <a:off x="3806677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CC905888-33A9-4A5A-98F1-66B73D6B5721}"/>
                </a:ext>
              </a:extLst>
            </p:cNvPr>
            <p:cNvSpPr/>
            <p:nvPr/>
          </p:nvSpPr>
          <p:spPr>
            <a:xfrm>
              <a:off x="4541574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545808F0-9B9A-49D6-B028-1761926BA109}"/>
                </a:ext>
              </a:extLst>
            </p:cNvPr>
            <p:cNvSpPr/>
            <p:nvPr/>
          </p:nvSpPr>
          <p:spPr>
            <a:xfrm>
              <a:off x="6011368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1D14D2F2-5DA6-4A01-9E8F-D6541F3F17E5}"/>
                </a:ext>
              </a:extLst>
            </p:cNvPr>
            <p:cNvSpPr/>
            <p:nvPr/>
          </p:nvSpPr>
          <p:spPr>
            <a:xfrm>
              <a:off x="6746265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B70C5875-AD65-42F3-A44E-E3CBABE170FA}"/>
                </a:ext>
              </a:extLst>
            </p:cNvPr>
            <p:cNvSpPr/>
            <p:nvPr/>
          </p:nvSpPr>
          <p:spPr>
            <a:xfrm>
              <a:off x="7481162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0E93D42C-2047-4253-B03D-2D86E6756127}"/>
                </a:ext>
              </a:extLst>
            </p:cNvPr>
            <p:cNvSpPr/>
            <p:nvPr/>
          </p:nvSpPr>
          <p:spPr>
            <a:xfrm>
              <a:off x="8216059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E420655B-0855-48BF-B1F7-87BFD17D798B}"/>
                </a:ext>
              </a:extLst>
            </p:cNvPr>
            <p:cNvSpPr/>
            <p:nvPr/>
          </p:nvSpPr>
          <p:spPr>
            <a:xfrm>
              <a:off x="8950956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FA0BDAF2-75E9-405A-A63C-93C7AB6824DC}"/>
                </a:ext>
              </a:extLst>
            </p:cNvPr>
            <p:cNvSpPr/>
            <p:nvPr/>
          </p:nvSpPr>
          <p:spPr>
            <a:xfrm>
              <a:off x="9685853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13BF5F14-D263-4A63-888F-897F205AC3AD}"/>
                </a:ext>
              </a:extLst>
            </p:cNvPr>
            <p:cNvSpPr/>
            <p:nvPr/>
          </p:nvSpPr>
          <p:spPr>
            <a:xfrm>
              <a:off x="10420750" y="3798565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82500BEC-D09A-481F-B13C-F448FF830243}"/>
                </a:ext>
              </a:extLst>
            </p:cNvPr>
            <p:cNvSpPr/>
            <p:nvPr/>
          </p:nvSpPr>
          <p:spPr>
            <a:xfrm>
              <a:off x="11155647" y="3798565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0980E4F4-07D8-49BA-B9C6-830D141EEC25}"/>
                </a:ext>
              </a:extLst>
            </p:cNvPr>
            <p:cNvSpPr/>
            <p:nvPr/>
          </p:nvSpPr>
          <p:spPr>
            <a:xfrm>
              <a:off x="11890544" y="3798565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D33F8F8B-3723-4EC3-A3AD-4D1D1ED2643F}"/>
                </a:ext>
              </a:extLst>
            </p:cNvPr>
            <p:cNvSpPr/>
            <p:nvPr/>
          </p:nvSpPr>
          <p:spPr>
            <a:xfrm>
              <a:off x="12625441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8018508-246C-4D51-8B0C-C98EC6B6BD77}"/>
                </a:ext>
              </a:extLst>
            </p:cNvPr>
            <p:cNvSpPr/>
            <p:nvPr/>
          </p:nvSpPr>
          <p:spPr>
            <a:xfrm>
              <a:off x="13360338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916D4388-93B8-4C94-9003-47936722D639}"/>
                </a:ext>
              </a:extLst>
            </p:cNvPr>
            <p:cNvSpPr/>
            <p:nvPr/>
          </p:nvSpPr>
          <p:spPr>
            <a:xfrm>
              <a:off x="14095235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175DCD31-6850-48A1-BECB-FF64F2D1349F}"/>
                </a:ext>
              </a:extLst>
            </p:cNvPr>
            <p:cNvSpPr/>
            <p:nvPr/>
          </p:nvSpPr>
          <p:spPr>
            <a:xfrm>
              <a:off x="14830132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DD4CCFB1-0DB4-4FE0-8AF5-A58B5AD98B94}"/>
                </a:ext>
              </a:extLst>
            </p:cNvPr>
            <p:cNvSpPr/>
            <p:nvPr/>
          </p:nvSpPr>
          <p:spPr>
            <a:xfrm>
              <a:off x="15565021" y="379856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6470A05F-3188-45A9-8AD9-88673E4FA51D}"/>
                </a:ext>
              </a:extLst>
            </p:cNvPr>
            <p:cNvSpPr/>
            <p:nvPr/>
          </p:nvSpPr>
          <p:spPr>
            <a:xfrm>
              <a:off x="2336883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1D8B146-3701-46D3-85CB-E521F9324546}"/>
                </a:ext>
              </a:extLst>
            </p:cNvPr>
            <p:cNvSpPr/>
            <p:nvPr/>
          </p:nvSpPr>
          <p:spPr>
            <a:xfrm>
              <a:off x="5276471" y="4561601"/>
              <a:ext cx="144000" cy="1440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BB73C9EF-672C-4573-8452-DEBCDC71FC5E}"/>
                </a:ext>
              </a:extLst>
            </p:cNvPr>
            <p:cNvSpPr/>
            <p:nvPr/>
          </p:nvSpPr>
          <p:spPr>
            <a:xfrm>
              <a:off x="3071780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AF61EE70-F27B-4272-9E5F-F3749F0F08C9}"/>
                </a:ext>
              </a:extLst>
            </p:cNvPr>
            <p:cNvSpPr/>
            <p:nvPr/>
          </p:nvSpPr>
          <p:spPr>
            <a:xfrm>
              <a:off x="3806677" y="4561601"/>
              <a:ext cx="144000" cy="1440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3803476E-C0C3-4D70-ADFD-19A2528D2167}"/>
                </a:ext>
              </a:extLst>
            </p:cNvPr>
            <p:cNvSpPr/>
            <p:nvPr/>
          </p:nvSpPr>
          <p:spPr>
            <a:xfrm>
              <a:off x="4541574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8325C05E-39A0-4962-8608-0283FECE457A}"/>
                </a:ext>
              </a:extLst>
            </p:cNvPr>
            <p:cNvSpPr/>
            <p:nvPr/>
          </p:nvSpPr>
          <p:spPr>
            <a:xfrm>
              <a:off x="6011368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0CE0D3E5-4DC5-4F52-9F72-836AF9EACA9E}"/>
                </a:ext>
              </a:extLst>
            </p:cNvPr>
            <p:cNvSpPr/>
            <p:nvPr/>
          </p:nvSpPr>
          <p:spPr>
            <a:xfrm>
              <a:off x="6746265" y="4561601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D35DD06B-80EE-441E-91C0-29FD3DBC4F2D}"/>
                </a:ext>
              </a:extLst>
            </p:cNvPr>
            <p:cNvSpPr/>
            <p:nvPr/>
          </p:nvSpPr>
          <p:spPr>
            <a:xfrm>
              <a:off x="7481162" y="4561601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481C2574-C25D-4927-ADBF-83B076EC0FDD}"/>
                </a:ext>
              </a:extLst>
            </p:cNvPr>
            <p:cNvSpPr/>
            <p:nvPr/>
          </p:nvSpPr>
          <p:spPr>
            <a:xfrm>
              <a:off x="8216059" y="4561601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5D31302B-C8BD-4727-AD4E-2C0079FBB636}"/>
                </a:ext>
              </a:extLst>
            </p:cNvPr>
            <p:cNvSpPr/>
            <p:nvPr/>
          </p:nvSpPr>
          <p:spPr>
            <a:xfrm>
              <a:off x="8950956" y="4561601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CFB86DA5-AF9F-4535-B19C-21233DEF0F0D}"/>
                </a:ext>
              </a:extLst>
            </p:cNvPr>
            <p:cNvSpPr/>
            <p:nvPr/>
          </p:nvSpPr>
          <p:spPr>
            <a:xfrm>
              <a:off x="9685853" y="4561601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DF94D6DD-4348-435A-A933-DE6AA7B8D198}"/>
                </a:ext>
              </a:extLst>
            </p:cNvPr>
            <p:cNvSpPr/>
            <p:nvPr/>
          </p:nvSpPr>
          <p:spPr>
            <a:xfrm>
              <a:off x="10420750" y="4561601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BD43D2E4-9548-444C-9BC7-D5D5B634485A}"/>
                </a:ext>
              </a:extLst>
            </p:cNvPr>
            <p:cNvSpPr/>
            <p:nvPr/>
          </p:nvSpPr>
          <p:spPr>
            <a:xfrm>
              <a:off x="11155647" y="4561601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EE326E7B-A2EF-46F2-AD76-ACC1802AB9C3}"/>
                </a:ext>
              </a:extLst>
            </p:cNvPr>
            <p:cNvSpPr/>
            <p:nvPr/>
          </p:nvSpPr>
          <p:spPr>
            <a:xfrm>
              <a:off x="11890544" y="4561601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3600CE69-1CF9-4986-9E6F-E7956C2503DE}"/>
                </a:ext>
              </a:extLst>
            </p:cNvPr>
            <p:cNvSpPr/>
            <p:nvPr/>
          </p:nvSpPr>
          <p:spPr>
            <a:xfrm>
              <a:off x="12625441" y="4561601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28860E9B-4445-4809-8C97-4E450E5C3CDC}"/>
                </a:ext>
              </a:extLst>
            </p:cNvPr>
            <p:cNvSpPr/>
            <p:nvPr/>
          </p:nvSpPr>
          <p:spPr>
            <a:xfrm>
              <a:off x="13360338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551BB95D-70EB-45F5-A142-3ADEEC308378}"/>
                </a:ext>
              </a:extLst>
            </p:cNvPr>
            <p:cNvSpPr/>
            <p:nvPr/>
          </p:nvSpPr>
          <p:spPr>
            <a:xfrm>
              <a:off x="14095235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9BD05F95-EBBA-49B3-BE1B-A3C4A1AF594B}"/>
                </a:ext>
              </a:extLst>
            </p:cNvPr>
            <p:cNvSpPr/>
            <p:nvPr/>
          </p:nvSpPr>
          <p:spPr>
            <a:xfrm>
              <a:off x="14830132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B5F7730B-C163-447C-8EF8-A825E5072115}"/>
                </a:ext>
              </a:extLst>
            </p:cNvPr>
            <p:cNvSpPr/>
            <p:nvPr/>
          </p:nvSpPr>
          <p:spPr>
            <a:xfrm>
              <a:off x="15565021" y="4561601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45BA756C-9CEF-44E3-9400-63A1AAAE5814}"/>
                </a:ext>
              </a:extLst>
            </p:cNvPr>
            <p:cNvSpPr/>
            <p:nvPr/>
          </p:nvSpPr>
          <p:spPr>
            <a:xfrm>
              <a:off x="2336883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86915743-4153-45F0-BCCA-F2A28B5058E4}"/>
                </a:ext>
              </a:extLst>
            </p:cNvPr>
            <p:cNvSpPr/>
            <p:nvPr/>
          </p:nvSpPr>
          <p:spPr>
            <a:xfrm>
              <a:off x="5276471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CD6CCED3-BB72-45B4-BC9E-A023AEFDDC6D}"/>
                </a:ext>
              </a:extLst>
            </p:cNvPr>
            <p:cNvSpPr/>
            <p:nvPr/>
          </p:nvSpPr>
          <p:spPr>
            <a:xfrm>
              <a:off x="3071780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A7F405AA-EA2C-4E43-9900-DDA019CF19D6}"/>
                </a:ext>
              </a:extLst>
            </p:cNvPr>
            <p:cNvSpPr/>
            <p:nvPr/>
          </p:nvSpPr>
          <p:spPr>
            <a:xfrm>
              <a:off x="3806677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1E68D9A9-C554-4BC2-8FCD-65F9FFD90974}"/>
                </a:ext>
              </a:extLst>
            </p:cNvPr>
            <p:cNvSpPr/>
            <p:nvPr/>
          </p:nvSpPr>
          <p:spPr>
            <a:xfrm>
              <a:off x="4541574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F4EA157D-D066-462D-92E8-3882CC13F753}"/>
                </a:ext>
              </a:extLst>
            </p:cNvPr>
            <p:cNvSpPr/>
            <p:nvPr/>
          </p:nvSpPr>
          <p:spPr>
            <a:xfrm>
              <a:off x="6011368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4C2DD777-4B84-4D1C-8FD2-246F57070E3F}"/>
                </a:ext>
              </a:extLst>
            </p:cNvPr>
            <p:cNvSpPr/>
            <p:nvPr/>
          </p:nvSpPr>
          <p:spPr>
            <a:xfrm>
              <a:off x="6746265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9C7AB2CE-92B1-445F-AF4F-6C2EED99EC7E}"/>
                </a:ext>
              </a:extLst>
            </p:cNvPr>
            <p:cNvSpPr/>
            <p:nvPr/>
          </p:nvSpPr>
          <p:spPr>
            <a:xfrm>
              <a:off x="7481162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56E9063D-99FC-4B95-B597-546D72366502}"/>
                </a:ext>
              </a:extLst>
            </p:cNvPr>
            <p:cNvSpPr/>
            <p:nvPr/>
          </p:nvSpPr>
          <p:spPr>
            <a:xfrm>
              <a:off x="8216059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E65EE6FE-892A-44DA-9005-2682558FD611}"/>
                </a:ext>
              </a:extLst>
            </p:cNvPr>
            <p:cNvSpPr/>
            <p:nvPr/>
          </p:nvSpPr>
          <p:spPr>
            <a:xfrm>
              <a:off x="8950956" y="5324637"/>
              <a:ext cx="144000" cy="1440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C11C07E3-513B-4118-B5E1-926A25510208}"/>
                </a:ext>
              </a:extLst>
            </p:cNvPr>
            <p:cNvSpPr/>
            <p:nvPr/>
          </p:nvSpPr>
          <p:spPr>
            <a:xfrm>
              <a:off x="9685853" y="5324637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C5C4D589-9D0C-41D7-8388-507ED1CC1D1D}"/>
                </a:ext>
              </a:extLst>
            </p:cNvPr>
            <p:cNvSpPr/>
            <p:nvPr/>
          </p:nvSpPr>
          <p:spPr>
            <a:xfrm>
              <a:off x="10420750" y="5324637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3804F6DA-5894-4C0D-9EA7-09132B7C4CD2}"/>
                </a:ext>
              </a:extLst>
            </p:cNvPr>
            <p:cNvSpPr/>
            <p:nvPr/>
          </p:nvSpPr>
          <p:spPr>
            <a:xfrm>
              <a:off x="11155647" y="5324637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A65BCA9-B676-42AC-AC0B-21971C6CEA0C}"/>
                </a:ext>
              </a:extLst>
            </p:cNvPr>
            <p:cNvSpPr/>
            <p:nvPr/>
          </p:nvSpPr>
          <p:spPr>
            <a:xfrm>
              <a:off x="11890544" y="5324637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C1FA94F5-2F42-401E-A608-8F80CA6E5CD3}"/>
                </a:ext>
              </a:extLst>
            </p:cNvPr>
            <p:cNvSpPr/>
            <p:nvPr/>
          </p:nvSpPr>
          <p:spPr>
            <a:xfrm>
              <a:off x="12625441" y="5324637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66353A9B-A5FD-4B1C-8745-226988EC41C8}"/>
                </a:ext>
              </a:extLst>
            </p:cNvPr>
            <p:cNvSpPr/>
            <p:nvPr/>
          </p:nvSpPr>
          <p:spPr>
            <a:xfrm>
              <a:off x="13360338" y="5324637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660101B4-AEA6-4A7B-8D02-2F2E3DE6DD3F}"/>
                </a:ext>
              </a:extLst>
            </p:cNvPr>
            <p:cNvSpPr/>
            <p:nvPr/>
          </p:nvSpPr>
          <p:spPr>
            <a:xfrm>
              <a:off x="14095235" y="5324637"/>
              <a:ext cx="144000" cy="1440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EF49AB59-254B-49C3-964E-241693811FBD}"/>
                </a:ext>
              </a:extLst>
            </p:cNvPr>
            <p:cNvSpPr/>
            <p:nvPr/>
          </p:nvSpPr>
          <p:spPr>
            <a:xfrm>
              <a:off x="14830132" y="5324637"/>
              <a:ext cx="144000" cy="144000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0E35F5DF-8313-4C5D-83F5-A51A464F0CD4}"/>
                </a:ext>
              </a:extLst>
            </p:cNvPr>
            <p:cNvSpPr/>
            <p:nvPr/>
          </p:nvSpPr>
          <p:spPr>
            <a:xfrm>
              <a:off x="15565021" y="5324637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83A09E39-C4FC-4494-82BD-9190E243C070}"/>
                </a:ext>
              </a:extLst>
            </p:cNvPr>
            <p:cNvSpPr/>
            <p:nvPr/>
          </p:nvSpPr>
          <p:spPr>
            <a:xfrm>
              <a:off x="2336883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22FC8B2B-46E0-4D8A-ABAD-A0ED9418D55D}"/>
                </a:ext>
              </a:extLst>
            </p:cNvPr>
            <p:cNvSpPr/>
            <p:nvPr/>
          </p:nvSpPr>
          <p:spPr>
            <a:xfrm>
              <a:off x="5276471" y="6087673"/>
              <a:ext cx="144000" cy="1440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EE1B503F-0310-4B1E-803E-E0EA652D4FE8}"/>
                </a:ext>
              </a:extLst>
            </p:cNvPr>
            <p:cNvSpPr/>
            <p:nvPr/>
          </p:nvSpPr>
          <p:spPr>
            <a:xfrm>
              <a:off x="3071780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30B676A-B595-4217-B6D4-787BD3CCF15D}"/>
                </a:ext>
              </a:extLst>
            </p:cNvPr>
            <p:cNvSpPr/>
            <p:nvPr/>
          </p:nvSpPr>
          <p:spPr>
            <a:xfrm>
              <a:off x="3806677" y="6087673"/>
              <a:ext cx="144000" cy="1440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46AFAA13-F5FA-4386-BE36-8A36E8CB9F31}"/>
                </a:ext>
              </a:extLst>
            </p:cNvPr>
            <p:cNvSpPr/>
            <p:nvPr/>
          </p:nvSpPr>
          <p:spPr>
            <a:xfrm>
              <a:off x="4541574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6F4A4C37-DCB4-4EC0-BA48-D4903BA32C6C}"/>
                </a:ext>
              </a:extLst>
            </p:cNvPr>
            <p:cNvSpPr/>
            <p:nvPr/>
          </p:nvSpPr>
          <p:spPr>
            <a:xfrm>
              <a:off x="6011368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BCBC5591-90F7-46FD-9AD6-25DE9FD05984}"/>
                </a:ext>
              </a:extLst>
            </p:cNvPr>
            <p:cNvSpPr/>
            <p:nvPr/>
          </p:nvSpPr>
          <p:spPr>
            <a:xfrm>
              <a:off x="6746265" y="6087673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9FB297B7-D505-4569-93E0-E30E41B02E16}"/>
                </a:ext>
              </a:extLst>
            </p:cNvPr>
            <p:cNvSpPr/>
            <p:nvPr/>
          </p:nvSpPr>
          <p:spPr>
            <a:xfrm>
              <a:off x="7481162" y="6087673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A59E51A1-95CF-4B88-8817-8C37D631BFEF}"/>
                </a:ext>
              </a:extLst>
            </p:cNvPr>
            <p:cNvSpPr/>
            <p:nvPr/>
          </p:nvSpPr>
          <p:spPr>
            <a:xfrm>
              <a:off x="8216059" y="6087673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8FA0BE9A-ADF9-4678-937F-4B181EFF7401}"/>
                </a:ext>
              </a:extLst>
            </p:cNvPr>
            <p:cNvSpPr/>
            <p:nvPr/>
          </p:nvSpPr>
          <p:spPr>
            <a:xfrm>
              <a:off x="8950956" y="6087673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F4D42BE0-05A9-40C8-9457-5FA3B5B94519}"/>
                </a:ext>
              </a:extLst>
            </p:cNvPr>
            <p:cNvSpPr/>
            <p:nvPr/>
          </p:nvSpPr>
          <p:spPr>
            <a:xfrm>
              <a:off x="9685853" y="6087673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A5751EDC-221D-4D35-A9D3-8A8F8EA5E3C2}"/>
                </a:ext>
              </a:extLst>
            </p:cNvPr>
            <p:cNvSpPr/>
            <p:nvPr/>
          </p:nvSpPr>
          <p:spPr>
            <a:xfrm>
              <a:off x="10420750" y="6087673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FF750B3F-B77E-46CF-BD3E-A5DBB987EA3C}"/>
                </a:ext>
              </a:extLst>
            </p:cNvPr>
            <p:cNvSpPr/>
            <p:nvPr/>
          </p:nvSpPr>
          <p:spPr>
            <a:xfrm>
              <a:off x="11155647" y="6087673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FBD94C0A-372B-46BA-84DB-755E5C5304CC}"/>
                </a:ext>
              </a:extLst>
            </p:cNvPr>
            <p:cNvSpPr/>
            <p:nvPr/>
          </p:nvSpPr>
          <p:spPr>
            <a:xfrm>
              <a:off x="11890544" y="6087673"/>
              <a:ext cx="144000" cy="14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995BEA34-C922-4285-89EC-D75DB0D41B10}"/>
                </a:ext>
              </a:extLst>
            </p:cNvPr>
            <p:cNvSpPr/>
            <p:nvPr/>
          </p:nvSpPr>
          <p:spPr>
            <a:xfrm>
              <a:off x="12625441" y="6087673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F124DD8F-6249-48B4-B567-560A526C8F93}"/>
                </a:ext>
              </a:extLst>
            </p:cNvPr>
            <p:cNvSpPr/>
            <p:nvPr/>
          </p:nvSpPr>
          <p:spPr>
            <a:xfrm>
              <a:off x="13360338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60CF74FF-DCB4-4413-888A-8833EDAAD6C9}"/>
                </a:ext>
              </a:extLst>
            </p:cNvPr>
            <p:cNvSpPr/>
            <p:nvPr/>
          </p:nvSpPr>
          <p:spPr>
            <a:xfrm>
              <a:off x="14095235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45199274-C3CF-48D8-ACDE-4CD531DB5C3B}"/>
                </a:ext>
              </a:extLst>
            </p:cNvPr>
            <p:cNvSpPr/>
            <p:nvPr/>
          </p:nvSpPr>
          <p:spPr>
            <a:xfrm>
              <a:off x="14830132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299DA3FE-D78B-4B4A-9105-6F3BB01E0248}"/>
                </a:ext>
              </a:extLst>
            </p:cNvPr>
            <p:cNvSpPr/>
            <p:nvPr/>
          </p:nvSpPr>
          <p:spPr>
            <a:xfrm>
              <a:off x="15565021" y="608767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14838C49-6845-4D7E-85DD-CA22AF4C4277}"/>
                </a:ext>
              </a:extLst>
            </p:cNvPr>
            <p:cNvSpPr/>
            <p:nvPr/>
          </p:nvSpPr>
          <p:spPr>
            <a:xfrm>
              <a:off x="2336883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8161280E-2324-4706-B985-92F3AFA8CCB8}"/>
                </a:ext>
              </a:extLst>
            </p:cNvPr>
            <p:cNvSpPr/>
            <p:nvPr/>
          </p:nvSpPr>
          <p:spPr>
            <a:xfrm>
              <a:off x="5276471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EB5BBB79-25F9-430F-95B2-C313ED3CF5B9}"/>
                </a:ext>
              </a:extLst>
            </p:cNvPr>
            <p:cNvSpPr/>
            <p:nvPr/>
          </p:nvSpPr>
          <p:spPr>
            <a:xfrm>
              <a:off x="3071780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F4F248EA-B74D-450C-A684-3DBAB795A160}"/>
                </a:ext>
              </a:extLst>
            </p:cNvPr>
            <p:cNvSpPr/>
            <p:nvPr/>
          </p:nvSpPr>
          <p:spPr>
            <a:xfrm>
              <a:off x="3806677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AE9D494D-777C-4FD3-AB92-74089AB7EC59}"/>
                </a:ext>
              </a:extLst>
            </p:cNvPr>
            <p:cNvSpPr/>
            <p:nvPr/>
          </p:nvSpPr>
          <p:spPr>
            <a:xfrm>
              <a:off x="4541574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35C84916-6881-4249-85A5-FAE6656982DA}"/>
                </a:ext>
              </a:extLst>
            </p:cNvPr>
            <p:cNvSpPr/>
            <p:nvPr/>
          </p:nvSpPr>
          <p:spPr>
            <a:xfrm>
              <a:off x="6011368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02C99A24-590A-4D90-9C39-5D6E545697A5}"/>
                </a:ext>
              </a:extLst>
            </p:cNvPr>
            <p:cNvSpPr/>
            <p:nvPr/>
          </p:nvSpPr>
          <p:spPr>
            <a:xfrm>
              <a:off x="6746265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ABDA4642-195D-4B38-9926-9382AC9D5A97}"/>
                </a:ext>
              </a:extLst>
            </p:cNvPr>
            <p:cNvSpPr/>
            <p:nvPr/>
          </p:nvSpPr>
          <p:spPr>
            <a:xfrm>
              <a:off x="7481162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5C075D98-F7E1-48F6-9A46-504B0D304247}"/>
                </a:ext>
              </a:extLst>
            </p:cNvPr>
            <p:cNvSpPr/>
            <p:nvPr/>
          </p:nvSpPr>
          <p:spPr>
            <a:xfrm>
              <a:off x="8216059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F29E37-FC97-4F00-A9B8-261B6EE2D0DB}"/>
                </a:ext>
              </a:extLst>
            </p:cNvPr>
            <p:cNvSpPr/>
            <p:nvPr/>
          </p:nvSpPr>
          <p:spPr>
            <a:xfrm>
              <a:off x="8950956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6B5CF0CA-D3B4-45AE-8A53-47A33B240ED4}"/>
                </a:ext>
              </a:extLst>
            </p:cNvPr>
            <p:cNvSpPr/>
            <p:nvPr/>
          </p:nvSpPr>
          <p:spPr>
            <a:xfrm>
              <a:off x="9685853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D702862C-9498-4B46-9814-6ECC2448D411}"/>
                </a:ext>
              </a:extLst>
            </p:cNvPr>
            <p:cNvSpPr/>
            <p:nvPr/>
          </p:nvSpPr>
          <p:spPr>
            <a:xfrm>
              <a:off x="10420750" y="6850709"/>
              <a:ext cx="144000" cy="1440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E3B3A185-8083-445B-8FDF-53AF38C40124}"/>
                </a:ext>
              </a:extLst>
            </p:cNvPr>
            <p:cNvSpPr/>
            <p:nvPr/>
          </p:nvSpPr>
          <p:spPr>
            <a:xfrm>
              <a:off x="11155647" y="6850709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12E8D35B-028A-4162-96A7-34A84574F48C}"/>
                </a:ext>
              </a:extLst>
            </p:cNvPr>
            <p:cNvSpPr/>
            <p:nvPr/>
          </p:nvSpPr>
          <p:spPr>
            <a:xfrm>
              <a:off x="11890544" y="6850709"/>
              <a:ext cx="144000" cy="144000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84528DBC-5EEE-429F-9071-118C03202961}"/>
                </a:ext>
              </a:extLst>
            </p:cNvPr>
            <p:cNvSpPr/>
            <p:nvPr/>
          </p:nvSpPr>
          <p:spPr>
            <a:xfrm>
              <a:off x="12625441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98F253A2-C432-42C4-BA5D-86A2CB704534}"/>
                </a:ext>
              </a:extLst>
            </p:cNvPr>
            <p:cNvSpPr/>
            <p:nvPr/>
          </p:nvSpPr>
          <p:spPr>
            <a:xfrm>
              <a:off x="13360338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F734D12B-4C0C-4070-8A90-ACD3D503D13A}"/>
                </a:ext>
              </a:extLst>
            </p:cNvPr>
            <p:cNvSpPr/>
            <p:nvPr/>
          </p:nvSpPr>
          <p:spPr>
            <a:xfrm>
              <a:off x="14095235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27954207-3545-489E-9063-0C150F7D710E}"/>
                </a:ext>
              </a:extLst>
            </p:cNvPr>
            <p:cNvSpPr/>
            <p:nvPr/>
          </p:nvSpPr>
          <p:spPr>
            <a:xfrm>
              <a:off x="14830132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5C985BE5-5269-46F6-8BC8-4FDC6700D502}"/>
                </a:ext>
              </a:extLst>
            </p:cNvPr>
            <p:cNvSpPr/>
            <p:nvPr/>
          </p:nvSpPr>
          <p:spPr>
            <a:xfrm>
              <a:off x="15565021" y="6850709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564F1972-0AA9-4725-B2FF-C9CE6EE70C79}"/>
                </a:ext>
              </a:extLst>
            </p:cNvPr>
            <p:cNvSpPr/>
            <p:nvPr/>
          </p:nvSpPr>
          <p:spPr>
            <a:xfrm>
              <a:off x="2336883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8BBA6254-FB84-4398-A12F-95BE6B94E205}"/>
                </a:ext>
              </a:extLst>
            </p:cNvPr>
            <p:cNvSpPr/>
            <p:nvPr/>
          </p:nvSpPr>
          <p:spPr>
            <a:xfrm>
              <a:off x="5276471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73EAA9C6-67F8-45B6-AF66-03F30BBC53D2}"/>
                </a:ext>
              </a:extLst>
            </p:cNvPr>
            <p:cNvSpPr/>
            <p:nvPr/>
          </p:nvSpPr>
          <p:spPr>
            <a:xfrm>
              <a:off x="3071780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87A7E3B2-B927-456B-9D04-5D627C5836A6}"/>
                </a:ext>
              </a:extLst>
            </p:cNvPr>
            <p:cNvSpPr/>
            <p:nvPr/>
          </p:nvSpPr>
          <p:spPr>
            <a:xfrm>
              <a:off x="3806677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1F5D6EEB-B914-47C8-B075-8731C2CD8F20}"/>
                </a:ext>
              </a:extLst>
            </p:cNvPr>
            <p:cNvSpPr/>
            <p:nvPr/>
          </p:nvSpPr>
          <p:spPr>
            <a:xfrm>
              <a:off x="4541574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30F45722-B2B2-4C75-82AD-DB939D736E90}"/>
                </a:ext>
              </a:extLst>
            </p:cNvPr>
            <p:cNvSpPr/>
            <p:nvPr/>
          </p:nvSpPr>
          <p:spPr>
            <a:xfrm>
              <a:off x="6011368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B78EECC-0801-4E6A-A628-FFBDA9DC1BF2}"/>
                </a:ext>
              </a:extLst>
            </p:cNvPr>
            <p:cNvSpPr/>
            <p:nvPr/>
          </p:nvSpPr>
          <p:spPr>
            <a:xfrm>
              <a:off x="6746265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0BA9CD22-8C0F-44F8-9B12-A3169174A9EE}"/>
                </a:ext>
              </a:extLst>
            </p:cNvPr>
            <p:cNvSpPr/>
            <p:nvPr/>
          </p:nvSpPr>
          <p:spPr>
            <a:xfrm>
              <a:off x="7481162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C5FF685E-3C4F-4171-8621-D519E6BEB6AE}"/>
                </a:ext>
              </a:extLst>
            </p:cNvPr>
            <p:cNvSpPr/>
            <p:nvPr/>
          </p:nvSpPr>
          <p:spPr>
            <a:xfrm>
              <a:off x="8216059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08C68ADE-3527-40F5-BC33-063432DB84D2}"/>
                </a:ext>
              </a:extLst>
            </p:cNvPr>
            <p:cNvSpPr/>
            <p:nvPr/>
          </p:nvSpPr>
          <p:spPr>
            <a:xfrm>
              <a:off x="8950956" y="7613745"/>
              <a:ext cx="144000" cy="144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68AB66F4-AB34-4AAD-85C8-A07A9F1BF928}"/>
                </a:ext>
              </a:extLst>
            </p:cNvPr>
            <p:cNvSpPr/>
            <p:nvPr/>
          </p:nvSpPr>
          <p:spPr>
            <a:xfrm>
              <a:off x="9685853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507F52EB-5467-4B5B-BA6F-6D2C3E0D779F}"/>
                </a:ext>
              </a:extLst>
            </p:cNvPr>
            <p:cNvSpPr/>
            <p:nvPr/>
          </p:nvSpPr>
          <p:spPr>
            <a:xfrm>
              <a:off x="10420750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6D1BFA0D-8301-4E12-95A4-5F2D5801BF65}"/>
                </a:ext>
              </a:extLst>
            </p:cNvPr>
            <p:cNvSpPr/>
            <p:nvPr/>
          </p:nvSpPr>
          <p:spPr>
            <a:xfrm>
              <a:off x="11155647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3098FE1F-FAE5-44BC-A8AD-80DA29513A45}"/>
                </a:ext>
              </a:extLst>
            </p:cNvPr>
            <p:cNvSpPr/>
            <p:nvPr/>
          </p:nvSpPr>
          <p:spPr>
            <a:xfrm>
              <a:off x="11890544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F21C866C-BF46-4052-8DD2-577C95D6B5E2}"/>
                </a:ext>
              </a:extLst>
            </p:cNvPr>
            <p:cNvSpPr/>
            <p:nvPr/>
          </p:nvSpPr>
          <p:spPr>
            <a:xfrm>
              <a:off x="12625441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9C81B8F7-EEF2-4F60-9FC2-17E0792C72FC}"/>
                </a:ext>
              </a:extLst>
            </p:cNvPr>
            <p:cNvSpPr/>
            <p:nvPr/>
          </p:nvSpPr>
          <p:spPr>
            <a:xfrm>
              <a:off x="13360338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C37D7B4C-A177-4680-8719-31E57F976DF4}"/>
                </a:ext>
              </a:extLst>
            </p:cNvPr>
            <p:cNvSpPr/>
            <p:nvPr/>
          </p:nvSpPr>
          <p:spPr>
            <a:xfrm>
              <a:off x="14095235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80EDA4F-F599-4439-B892-7538003AF3EA}"/>
                </a:ext>
              </a:extLst>
            </p:cNvPr>
            <p:cNvSpPr/>
            <p:nvPr/>
          </p:nvSpPr>
          <p:spPr>
            <a:xfrm>
              <a:off x="14830132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56781DE1-C65B-4346-B31B-E18883224191}"/>
                </a:ext>
              </a:extLst>
            </p:cNvPr>
            <p:cNvSpPr/>
            <p:nvPr/>
          </p:nvSpPr>
          <p:spPr>
            <a:xfrm>
              <a:off x="15565021" y="7613745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46804209-64C9-44A1-B62B-27B56E6C5AA3}"/>
                </a:ext>
              </a:extLst>
            </p:cNvPr>
            <p:cNvSpPr/>
            <p:nvPr/>
          </p:nvSpPr>
          <p:spPr>
            <a:xfrm>
              <a:off x="2336883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B245FB18-DD8F-41BB-8C4A-1513171B528C}"/>
                </a:ext>
              </a:extLst>
            </p:cNvPr>
            <p:cNvSpPr/>
            <p:nvPr/>
          </p:nvSpPr>
          <p:spPr>
            <a:xfrm>
              <a:off x="5276471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663A7503-2F87-4D8F-8F34-ABA4CE64A6CB}"/>
                </a:ext>
              </a:extLst>
            </p:cNvPr>
            <p:cNvSpPr/>
            <p:nvPr/>
          </p:nvSpPr>
          <p:spPr>
            <a:xfrm>
              <a:off x="3071780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4DA6393C-D1F6-491C-BD07-32F514D72A1F}"/>
                </a:ext>
              </a:extLst>
            </p:cNvPr>
            <p:cNvSpPr/>
            <p:nvPr/>
          </p:nvSpPr>
          <p:spPr>
            <a:xfrm>
              <a:off x="3806677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A09482EB-2C81-4208-A240-F328D1962CE7}"/>
                </a:ext>
              </a:extLst>
            </p:cNvPr>
            <p:cNvSpPr/>
            <p:nvPr/>
          </p:nvSpPr>
          <p:spPr>
            <a:xfrm>
              <a:off x="4541574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39B3DE22-391C-41D6-841D-3FFEAF0C38F3}"/>
                </a:ext>
              </a:extLst>
            </p:cNvPr>
            <p:cNvSpPr/>
            <p:nvPr/>
          </p:nvSpPr>
          <p:spPr>
            <a:xfrm>
              <a:off x="6011368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3DA92713-7DC4-4616-A11F-313896742A48}"/>
                </a:ext>
              </a:extLst>
            </p:cNvPr>
            <p:cNvSpPr/>
            <p:nvPr/>
          </p:nvSpPr>
          <p:spPr>
            <a:xfrm>
              <a:off x="6746265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04C7A615-D77B-4E0B-ADA3-A3935E4C7D1C}"/>
                </a:ext>
              </a:extLst>
            </p:cNvPr>
            <p:cNvSpPr/>
            <p:nvPr/>
          </p:nvSpPr>
          <p:spPr>
            <a:xfrm>
              <a:off x="7481162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A000A21D-53C2-4021-9B21-C6EBD0A2B66F}"/>
                </a:ext>
              </a:extLst>
            </p:cNvPr>
            <p:cNvSpPr/>
            <p:nvPr/>
          </p:nvSpPr>
          <p:spPr>
            <a:xfrm>
              <a:off x="8216059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B0EE4B07-4653-4CFB-B72A-CA56072E6EB0}"/>
                </a:ext>
              </a:extLst>
            </p:cNvPr>
            <p:cNvSpPr/>
            <p:nvPr/>
          </p:nvSpPr>
          <p:spPr>
            <a:xfrm>
              <a:off x="8950956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8CBF1F5B-F059-49C8-8BF0-C6291CCFF50B}"/>
                </a:ext>
              </a:extLst>
            </p:cNvPr>
            <p:cNvSpPr/>
            <p:nvPr/>
          </p:nvSpPr>
          <p:spPr>
            <a:xfrm>
              <a:off x="9685853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E88F734F-B8F2-4BBE-9ACB-A0670F0C5568}"/>
                </a:ext>
              </a:extLst>
            </p:cNvPr>
            <p:cNvSpPr/>
            <p:nvPr/>
          </p:nvSpPr>
          <p:spPr>
            <a:xfrm>
              <a:off x="10420750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DA441DD8-46FB-4216-996B-13F663A6A5E7}"/>
                </a:ext>
              </a:extLst>
            </p:cNvPr>
            <p:cNvSpPr/>
            <p:nvPr/>
          </p:nvSpPr>
          <p:spPr>
            <a:xfrm>
              <a:off x="11155647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67B4B3EF-470A-4219-9403-62D45EB474C9}"/>
                </a:ext>
              </a:extLst>
            </p:cNvPr>
            <p:cNvSpPr/>
            <p:nvPr/>
          </p:nvSpPr>
          <p:spPr>
            <a:xfrm>
              <a:off x="11890544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44AA1FA0-430E-42F8-84F1-543BEDFE7796}"/>
                </a:ext>
              </a:extLst>
            </p:cNvPr>
            <p:cNvSpPr/>
            <p:nvPr/>
          </p:nvSpPr>
          <p:spPr>
            <a:xfrm>
              <a:off x="12625441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A510EC5D-E059-482F-A781-C35C4BB78D72}"/>
                </a:ext>
              </a:extLst>
            </p:cNvPr>
            <p:cNvSpPr/>
            <p:nvPr/>
          </p:nvSpPr>
          <p:spPr>
            <a:xfrm>
              <a:off x="13360338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C2B81812-8555-4E44-B0E2-9622DFBEDDCB}"/>
                </a:ext>
              </a:extLst>
            </p:cNvPr>
            <p:cNvSpPr/>
            <p:nvPr/>
          </p:nvSpPr>
          <p:spPr>
            <a:xfrm>
              <a:off x="14095235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BF5BC035-5DF8-46BC-9DCB-9216E15E4E4F}"/>
                </a:ext>
              </a:extLst>
            </p:cNvPr>
            <p:cNvSpPr/>
            <p:nvPr/>
          </p:nvSpPr>
          <p:spPr>
            <a:xfrm>
              <a:off x="14830132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4CDE2980-E4B8-4747-B1D9-B5E90A4ADDD9}"/>
                </a:ext>
              </a:extLst>
            </p:cNvPr>
            <p:cNvSpPr/>
            <p:nvPr/>
          </p:nvSpPr>
          <p:spPr>
            <a:xfrm>
              <a:off x="15565021" y="8376783"/>
              <a:ext cx="144000" cy="144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1ED2553-005C-44E2-B1FF-F0DBBDAC556E}"/>
                </a:ext>
              </a:extLst>
            </p:cNvPr>
            <p:cNvCxnSpPr>
              <a:cxnSpLocks/>
            </p:cNvCxnSpPr>
            <p:nvPr/>
          </p:nvCxnSpPr>
          <p:spPr>
            <a:xfrm>
              <a:off x="1498600" y="3107529"/>
              <a:ext cx="83828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C0EA6D30-EC90-4A9D-BEA1-512349AAD0B5}"/>
                </a:ext>
              </a:extLst>
            </p:cNvPr>
            <p:cNvCxnSpPr>
              <a:cxnSpLocks/>
            </p:cNvCxnSpPr>
            <p:nvPr/>
          </p:nvCxnSpPr>
          <p:spPr>
            <a:xfrm>
              <a:off x="1498600" y="2331793"/>
              <a:ext cx="83828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912B765F-8882-4DEA-8A8C-53069CB6D5D1}"/>
                </a:ext>
              </a:extLst>
            </p:cNvPr>
            <p:cNvCxnSpPr>
              <a:cxnSpLocks/>
            </p:cNvCxnSpPr>
            <p:nvPr/>
          </p:nvCxnSpPr>
          <p:spPr>
            <a:xfrm>
              <a:off x="2408883" y="1551971"/>
              <a:ext cx="0" cy="7205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753C9237-41D2-4F2C-BCCE-D5422A62F25C}"/>
                </a:ext>
              </a:extLst>
            </p:cNvPr>
            <p:cNvCxnSpPr>
              <a:cxnSpLocks/>
            </p:cNvCxnSpPr>
            <p:nvPr/>
          </p:nvCxnSpPr>
          <p:spPr>
            <a:xfrm>
              <a:off x="3148048" y="1551971"/>
              <a:ext cx="0" cy="7205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4" name="Straight Arrow Connector 1033">
              <a:extLst>
                <a:ext uri="{FF2B5EF4-FFF2-40B4-BE49-F238E27FC236}">
                  <a16:creationId xmlns:a16="http://schemas.microsoft.com/office/drawing/2014/main" id="{B8D53869-F91B-4D28-8648-07E6DA4495C6}"/>
                </a:ext>
              </a:extLst>
            </p:cNvPr>
            <p:cNvCxnSpPr>
              <a:cxnSpLocks/>
            </p:cNvCxnSpPr>
            <p:nvPr/>
          </p:nvCxnSpPr>
          <p:spPr>
            <a:xfrm>
              <a:off x="2408883" y="1707792"/>
              <a:ext cx="739165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7" name="Straight Arrow Connector 376">
              <a:extLst>
                <a:ext uri="{FF2B5EF4-FFF2-40B4-BE49-F238E27FC236}">
                  <a16:creationId xmlns:a16="http://schemas.microsoft.com/office/drawing/2014/main" id="{2A988AD7-4870-44DB-B449-9C64DA70D262}"/>
                </a:ext>
              </a:extLst>
            </p:cNvPr>
            <p:cNvCxnSpPr>
              <a:cxnSpLocks/>
            </p:cNvCxnSpPr>
            <p:nvPr/>
          </p:nvCxnSpPr>
          <p:spPr>
            <a:xfrm>
              <a:off x="1697683" y="2331793"/>
              <a:ext cx="0" cy="77573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45" name="TextBox 1044">
              <a:extLst>
                <a:ext uri="{FF2B5EF4-FFF2-40B4-BE49-F238E27FC236}">
                  <a16:creationId xmlns:a16="http://schemas.microsoft.com/office/drawing/2014/main" id="{71A307F2-BD97-4C34-A947-2A3E65043694}"/>
                </a:ext>
              </a:extLst>
            </p:cNvPr>
            <p:cNvSpPr txBox="1"/>
            <p:nvPr/>
          </p:nvSpPr>
          <p:spPr>
            <a:xfrm>
              <a:off x="2447520" y="1343730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10cm</a:t>
              </a:r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5B4170E8-5D2E-4DB0-9D02-DE7FC6404064}"/>
                </a:ext>
              </a:extLst>
            </p:cNvPr>
            <p:cNvSpPr txBox="1"/>
            <p:nvPr/>
          </p:nvSpPr>
          <p:spPr>
            <a:xfrm>
              <a:off x="1255015" y="2411739"/>
              <a:ext cx="461665" cy="60850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dirty="0"/>
                <a:t>10cm</a:t>
              </a:r>
            </a:p>
          </p:txBody>
        </p: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121B3E9E-A69A-4717-B30E-DB8B208CA507}"/>
                </a:ext>
              </a:extLst>
            </p:cNvPr>
            <p:cNvCxnSpPr>
              <a:cxnSpLocks/>
              <a:stCxn id="357" idx="3"/>
            </p:cNvCxnSpPr>
            <p:nvPr/>
          </p:nvCxnSpPr>
          <p:spPr>
            <a:xfrm>
              <a:off x="15709021" y="8448783"/>
              <a:ext cx="90612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27531D2D-8FA3-4672-8130-2E355E1A3FEB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>
              <a:off x="15709021" y="2344493"/>
              <a:ext cx="95412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2" name="Straight Arrow Connector 391">
              <a:extLst>
                <a:ext uri="{FF2B5EF4-FFF2-40B4-BE49-F238E27FC236}">
                  <a16:creationId xmlns:a16="http://schemas.microsoft.com/office/drawing/2014/main" id="{A13609BD-C7B7-42C7-BE82-E2E5EE898EB6}"/>
                </a:ext>
              </a:extLst>
            </p:cNvPr>
            <p:cNvCxnSpPr>
              <a:cxnSpLocks/>
            </p:cNvCxnSpPr>
            <p:nvPr/>
          </p:nvCxnSpPr>
          <p:spPr>
            <a:xfrm>
              <a:off x="16456703" y="2344493"/>
              <a:ext cx="0" cy="610429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AF22C123-4887-41FE-92F5-59FD58B19853}"/>
                </a:ext>
              </a:extLst>
            </p:cNvPr>
            <p:cNvSpPr txBox="1"/>
            <p:nvPr/>
          </p:nvSpPr>
          <p:spPr>
            <a:xfrm>
              <a:off x="16458152" y="5095949"/>
              <a:ext cx="461665" cy="60850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dirty="0"/>
                <a:t>90cm</a:t>
              </a:r>
              <a:endParaRPr lang="en-US" dirty="0">
                <a:highlight>
                  <a:srgbClr val="FFFF00"/>
                </a:highlight>
              </a:endParaRPr>
            </a:p>
          </p:txBody>
        </p: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44AEFCD2-6E06-42AB-AFF1-29EE9429F91F}"/>
                </a:ext>
              </a:extLst>
            </p:cNvPr>
            <p:cNvCxnSpPr>
              <a:cxnSpLocks/>
              <a:stCxn id="339" idx="2"/>
            </p:cNvCxnSpPr>
            <p:nvPr/>
          </p:nvCxnSpPr>
          <p:spPr>
            <a:xfrm>
              <a:off x="2408883" y="8520783"/>
              <a:ext cx="0" cy="82517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560E2AA-849E-4569-BDFA-FD0593378FCE}"/>
                </a:ext>
              </a:extLst>
            </p:cNvPr>
            <p:cNvCxnSpPr>
              <a:cxnSpLocks/>
            </p:cNvCxnSpPr>
            <p:nvPr/>
          </p:nvCxnSpPr>
          <p:spPr>
            <a:xfrm>
              <a:off x="15637021" y="8519098"/>
              <a:ext cx="0" cy="82686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2" name="Straight Arrow Connector 401">
              <a:extLst>
                <a:ext uri="{FF2B5EF4-FFF2-40B4-BE49-F238E27FC236}">
                  <a16:creationId xmlns:a16="http://schemas.microsoft.com/office/drawing/2014/main" id="{1D702E0E-7E14-440C-BF5C-ED0972B9BF1F}"/>
                </a:ext>
              </a:extLst>
            </p:cNvPr>
            <p:cNvCxnSpPr>
              <a:cxnSpLocks/>
            </p:cNvCxnSpPr>
            <p:nvPr/>
          </p:nvCxnSpPr>
          <p:spPr>
            <a:xfrm>
              <a:off x="2404534" y="9108600"/>
              <a:ext cx="1323248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3" name="TextBox 402">
              <a:extLst>
                <a:ext uri="{FF2B5EF4-FFF2-40B4-BE49-F238E27FC236}">
                  <a16:creationId xmlns:a16="http://schemas.microsoft.com/office/drawing/2014/main" id="{DE5D5069-3587-4DB2-A5CB-381A03FE91E2}"/>
                </a:ext>
              </a:extLst>
            </p:cNvPr>
            <p:cNvSpPr txBox="1"/>
            <p:nvPr/>
          </p:nvSpPr>
          <p:spPr>
            <a:xfrm>
              <a:off x="8647945" y="9107701"/>
              <a:ext cx="817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190cm</a:t>
              </a:r>
              <a:endParaRPr lang="en-US" dirty="0">
                <a:highlight>
                  <a:srgbClr val="FFFF00"/>
                </a:highlight>
              </a:endParaRPr>
            </a:p>
          </p:txBody>
        </p:sp>
        <p:pic>
          <p:nvPicPr>
            <p:cNvPr id="238" name="Picture 237">
              <a:extLst>
                <a:ext uri="{FF2B5EF4-FFF2-40B4-BE49-F238E27FC236}">
                  <a16:creationId xmlns:a16="http://schemas.microsoft.com/office/drawing/2014/main" id="{DE7F72E4-A983-4342-90B4-1EB5C61B3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6083868" y="-794232"/>
              <a:ext cx="6208887" cy="12417773"/>
            </a:xfrm>
            <a:prstGeom prst="rect">
              <a:avLst/>
            </a:prstGeom>
          </p:spPr>
        </p:pic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4BC3D764-3116-4597-BE0E-26283BDC1490}"/>
                </a:ext>
              </a:extLst>
            </p:cNvPr>
            <p:cNvCxnSpPr>
              <a:cxnSpLocks/>
            </p:cNvCxnSpPr>
            <p:nvPr/>
          </p:nvCxnSpPr>
          <p:spPr>
            <a:xfrm>
              <a:off x="1949143" y="8980816"/>
              <a:ext cx="0" cy="83628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D6418BD3-BD57-4681-B35E-D1EB192EBEAF}"/>
                </a:ext>
              </a:extLst>
            </p:cNvPr>
            <p:cNvCxnSpPr>
              <a:cxnSpLocks/>
            </p:cNvCxnSpPr>
            <p:nvPr/>
          </p:nvCxnSpPr>
          <p:spPr>
            <a:xfrm>
              <a:off x="16164600" y="8980816"/>
              <a:ext cx="0" cy="83628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92263F2-FB84-49D8-BDD0-F49E290F0D96}"/>
                </a:ext>
              </a:extLst>
            </p:cNvPr>
            <p:cNvCxnSpPr>
              <a:cxnSpLocks/>
            </p:cNvCxnSpPr>
            <p:nvPr/>
          </p:nvCxnSpPr>
          <p:spPr>
            <a:xfrm>
              <a:off x="16291513" y="1943588"/>
              <a:ext cx="94238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248EB913-95A6-4E72-95A7-B09AAAE6D5D1}"/>
                </a:ext>
              </a:extLst>
            </p:cNvPr>
            <p:cNvCxnSpPr>
              <a:cxnSpLocks/>
            </p:cNvCxnSpPr>
            <p:nvPr/>
          </p:nvCxnSpPr>
          <p:spPr>
            <a:xfrm>
              <a:off x="16291513" y="8859099"/>
              <a:ext cx="94238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2" name="Straight Arrow Connector 381">
              <a:extLst>
                <a:ext uri="{FF2B5EF4-FFF2-40B4-BE49-F238E27FC236}">
                  <a16:creationId xmlns:a16="http://schemas.microsoft.com/office/drawing/2014/main" id="{D425EE7A-04CD-4F16-BEB8-6B6776A945CD}"/>
                </a:ext>
              </a:extLst>
            </p:cNvPr>
            <p:cNvCxnSpPr>
              <a:cxnSpLocks/>
            </p:cNvCxnSpPr>
            <p:nvPr/>
          </p:nvCxnSpPr>
          <p:spPr>
            <a:xfrm>
              <a:off x="17104403" y="1943588"/>
              <a:ext cx="0" cy="6913222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4" name="Straight Arrow Connector 383">
              <a:extLst>
                <a:ext uri="{FF2B5EF4-FFF2-40B4-BE49-F238E27FC236}">
                  <a16:creationId xmlns:a16="http://schemas.microsoft.com/office/drawing/2014/main" id="{339DFFC6-99B7-4A5D-9063-1B744F09CA98}"/>
                </a:ext>
              </a:extLst>
            </p:cNvPr>
            <p:cNvCxnSpPr>
              <a:cxnSpLocks/>
            </p:cNvCxnSpPr>
            <p:nvPr/>
          </p:nvCxnSpPr>
          <p:spPr>
            <a:xfrm>
              <a:off x="1949143" y="9654700"/>
              <a:ext cx="14215457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9799145D-0CD4-4781-A681-2BFB647409CD}"/>
                </a:ext>
              </a:extLst>
            </p:cNvPr>
            <p:cNvSpPr txBox="1"/>
            <p:nvPr/>
          </p:nvSpPr>
          <p:spPr>
            <a:xfrm>
              <a:off x="17114586" y="5037439"/>
              <a:ext cx="461665" cy="725520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en-US" dirty="0"/>
                <a:t>100cm</a:t>
              </a:r>
              <a:endParaRPr lang="en-US" dirty="0">
                <a:highlight>
                  <a:srgbClr val="FFFF00"/>
                </a:highlight>
              </a:endParaRPr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E7BD97D1-9F93-4A61-A040-61F104A2615D}"/>
                </a:ext>
              </a:extLst>
            </p:cNvPr>
            <p:cNvSpPr txBox="1"/>
            <p:nvPr/>
          </p:nvSpPr>
          <p:spPr>
            <a:xfrm>
              <a:off x="8647945" y="9674456"/>
              <a:ext cx="817853" cy="369332"/>
            </a:xfrm>
            <a:prstGeom prst="rect">
              <a:avLst/>
            </a:prstGeom>
            <a:noFill/>
          </p:spPr>
          <p:txBody>
            <a:bodyPr vert="horz" wrap="none" rtlCol="0">
              <a:spAutoFit/>
            </a:bodyPr>
            <a:lstStyle/>
            <a:p>
              <a:r>
                <a:rPr lang="en-US" dirty="0"/>
                <a:t>200cm</a:t>
              </a:r>
              <a:endParaRPr lang="en-US" dirty="0">
                <a:highlight>
                  <a:srgbClr val="FFFF00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9394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48D7C-ED9F-452E-A61C-8F2E88D79087}"/>
              </a:ext>
            </a:extLst>
          </p:cNvPr>
          <p:cNvSpPr/>
          <p:nvPr/>
        </p:nvSpPr>
        <p:spPr>
          <a:xfrm>
            <a:off x="2152644" y="2156637"/>
            <a:ext cx="13680000" cy="64800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0" y="0"/>
            <a:ext cx="4809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 dirty="0"/>
              <a:t>5cm = 1cm in </a:t>
            </a:r>
            <a:r>
              <a:rPr lang="en-US" dirty="0" err="1"/>
              <a:t>powerpoint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1580BA-1AA2-4B4A-92F6-C43CF9C93182}"/>
              </a:ext>
            </a:extLst>
          </p:cNvPr>
          <p:cNvSpPr/>
          <p:nvPr/>
        </p:nvSpPr>
        <p:spPr>
          <a:xfrm>
            <a:off x="2336883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559761-7DBD-46D7-B851-AA4A70F525EB}"/>
              </a:ext>
            </a:extLst>
          </p:cNvPr>
          <p:cNvSpPr/>
          <p:nvPr/>
        </p:nvSpPr>
        <p:spPr>
          <a:xfrm>
            <a:off x="527647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1B2638-4C84-4842-8676-2E59277069BE}"/>
              </a:ext>
            </a:extLst>
          </p:cNvPr>
          <p:cNvSpPr/>
          <p:nvPr/>
        </p:nvSpPr>
        <p:spPr>
          <a:xfrm>
            <a:off x="3071780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80B85C-7D99-4AC9-A54B-9E464028944E}"/>
              </a:ext>
            </a:extLst>
          </p:cNvPr>
          <p:cNvSpPr/>
          <p:nvPr/>
        </p:nvSpPr>
        <p:spPr>
          <a:xfrm>
            <a:off x="3806677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E24B51-442F-49D6-915B-2C127EA53D58}"/>
              </a:ext>
            </a:extLst>
          </p:cNvPr>
          <p:cNvSpPr/>
          <p:nvPr/>
        </p:nvSpPr>
        <p:spPr>
          <a:xfrm>
            <a:off x="4541574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A613E-7FA8-4A65-B486-E5F4CDC1F8DC}"/>
              </a:ext>
            </a:extLst>
          </p:cNvPr>
          <p:cNvSpPr/>
          <p:nvPr/>
        </p:nvSpPr>
        <p:spPr>
          <a:xfrm>
            <a:off x="6011368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6234DC-5AE3-4DC9-A76C-1010D0FCEC39}"/>
              </a:ext>
            </a:extLst>
          </p:cNvPr>
          <p:cNvSpPr/>
          <p:nvPr/>
        </p:nvSpPr>
        <p:spPr>
          <a:xfrm>
            <a:off x="6746265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0B133AF-F9A8-41AC-8D6E-F0E27BEC8E77}"/>
              </a:ext>
            </a:extLst>
          </p:cNvPr>
          <p:cNvSpPr/>
          <p:nvPr/>
        </p:nvSpPr>
        <p:spPr>
          <a:xfrm>
            <a:off x="7481162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7FC51-DD7D-47FC-B7AE-91A25B566DDD}"/>
              </a:ext>
            </a:extLst>
          </p:cNvPr>
          <p:cNvSpPr/>
          <p:nvPr/>
        </p:nvSpPr>
        <p:spPr>
          <a:xfrm>
            <a:off x="8216059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11A27D-70AF-4321-83CA-C13FACB669B3}"/>
              </a:ext>
            </a:extLst>
          </p:cNvPr>
          <p:cNvSpPr/>
          <p:nvPr/>
        </p:nvSpPr>
        <p:spPr>
          <a:xfrm>
            <a:off x="8950956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D1CB70-6961-4D42-AF0C-3FD084B06DB8}"/>
              </a:ext>
            </a:extLst>
          </p:cNvPr>
          <p:cNvSpPr/>
          <p:nvPr/>
        </p:nvSpPr>
        <p:spPr>
          <a:xfrm>
            <a:off x="9685853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6120D74-8D53-4217-A8ED-BA192322AB8C}"/>
              </a:ext>
            </a:extLst>
          </p:cNvPr>
          <p:cNvSpPr/>
          <p:nvPr/>
        </p:nvSpPr>
        <p:spPr>
          <a:xfrm>
            <a:off x="10420750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94C3D8-EDC1-4C08-9A6C-956CB3E55220}"/>
              </a:ext>
            </a:extLst>
          </p:cNvPr>
          <p:cNvSpPr/>
          <p:nvPr/>
        </p:nvSpPr>
        <p:spPr>
          <a:xfrm>
            <a:off x="11155647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900321-7516-4503-912E-71466DB58380}"/>
              </a:ext>
            </a:extLst>
          </p:cNvPr>
          <p:cNvSpPr/>
          <p:nvPr/>
        </p:nvSpPr>
        <p:spPr>
          <a:xfrm>
            <a:off x="11890544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7AFD87-99B5-4B3D-9323-7F1D91CDC2B2}"/>
              </a:ext>
            </a:extLst>
          </p:cNvPr>
          <p:cNvSpPr/>
          <p:nvPr/>
        </p:nvSpPr>
        <p:spPr>
          <a:xfrm>
            <a:off x="1262544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92EB77E-557F-4163-BABD-2CD826C12994}"/>
              </a:ext>
            </a:extLst>
          </p:cNvPr>
          <p:cNvSpPr/>
          <p:nvPr/>
        </p:nvSpPr>
        <p:spPr>
          <a:xfrm>
            <a:off x="13360338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DB3D40-46B9-4E45-BA2A-A6130D199DF3}"/>
              </a:ext>
            </a:extLst>
          </p:cNvPr>
          <p:cNvSpPr/>
          <p:nvPr/>
        </p:nvSpPr>
        <p:spPr>
          <a:xfrm>
            <a:off x="14095235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AB97187-61AD-4636-ACE1-9BA3B56FF536}"/>
              </a:ext>
            </a:extLst>
          </p:cNvPr>
          <p:cNvSpPr/>
          <p:nvPr/>
        </p:nvSpPr>
        <p:spPr>
          <a:xfrm>
            <a:off x="14830132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E6865ED-F1B1-45E4-86CE-1855624CF03C}"/>
              </a:ext>
            </a:extLst>
          </p:cNvPr>
          <p:cNvSpPr/>
          <p:nvPr/>
        </p:nvSpPr>
        <p:spPr>
          <a:xfrm>
            <a:off x="1556502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694063A6-887C-42F7-85D6-7BCC8F1D92FC}"/>
              </a:ext>
            </a:extLst>
          </p:cNvPr>
          <p:cNvSpPr/>
          <p:nvPr/>
        </p:nvSpPr>
        <p:spPr>
          <a:xfrm>
            <a:off x="2336883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177F61CD-3167-40A9-8BE0-F2632F4BEFBA}"/>
              </a:ext>
            </a:extLst>
          </p:cNvPr>
          <p:cNvSpPr/>
          <p:nvPr/>
        </p:nvSpPr>
        <p:spPr>
          <a:xfrm>
            <a:off x="527647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7A7D6F2C-49BE-486F-9859-67A00961F1C2}"/>
              </a:ext>
            </a:extLst>
          </p:cNvPr>
          <p:cNvSpPr/>
          <p:nvPr/>
        </p:nvSpPr>
        <p:spPr>
          <a:xfrm>
            <a:off x="3071780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CA2AE70C-8788-4114-AA9F-E75E4B4B377C}"/>
              </a:ext>
            </a:extLst>
          </p:cNvPr>
          <p:cNvSpPr/>
          <p:nvPr/>
        </p:nvSpPr>
        <p:spPr>
          <a:xfrm>
            <a:off x="3806677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1B5412F2-34F5-4286-9CE2-F27DB43F82B2}"/>
              </a:ext>
            </a:extLst>
          </p:cNvPr>
          <p:cNvSpPr/>
          <p:nvPr/>
        </p:nvSpPr>
        <p:spPr>
          <a:xfrm>
            <a:off x="4541574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711AB5B9-524B-40B8-A7E6-788F9BBDF455}"/>
              </a:ext>
            </a:extLst>
          </p:cNvPr>
          <p:cNvSpPr/>
          <p:nvPr/>
        </p:nvSpPr>
        <p:spPr>
          <a:xfrm>
            <a:off x="6011368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E13E8FF4-473E-447F-AEA0-10A1038FFAC8}"/>
              </a:ext>
            </a:extLst>
          </p:cNvPr>
          <p:cNvSpPr/>
          <p:nvPr/>
        </p:nvSpPr>
        <p:spPr>
          <a:xfrm>
            <a:off x="6746265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55460ADA-7280-44B0-BF6F-6EC4032B3425}"/>
              </a:ext>
            </a:extLst>
          </p:cNvPr>
          <p:cNvSpPr/>
          <p:nvPr/>
        </p:nvSpPr>
        <p:spPr>
          <a:xfrm>
            <a:off x="7481162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C902C190-05A5-4D48-B736-9E63C2E4A1D7}"/>
              </a:ext>
            </a:extLst>
          </p:cNvPr>
          <p:cNvSpPr/>
          <p:nvPr/>
        </p:nvSpPr>
        <p:spPr>
          <a:xfrm>
            <a:off x="8216059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89D3B2CF-10A0-4142-AE71-3D0D2C122D47}"/>
              </a:ext>
            </a:extLst>
          </p:cNvPr>
          <p:cNvSpPr/>
          <p:nvPr/>
        </p:nvSpPr>
        <p:spPr>
          <a:xfrm>
            <a:off x="8950956" y="3035529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B358501B-CED5-48DD-8157-0C5BDC8BD789}"/>
              </a:ext>
            </a:extLst>
          </p:cNvPr>
          <p:cNvSpPr/>
          <p:nvPr/>
        </p:nvSpPr>
        <p:spPr>
          <a:xfrm>
            <a:off x="9685853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34DD238C-10BB-418C-A6F6-5A9604783C85}"/>
              </a:ext>
            </a:extLst>
          </p:cNvPr>
          <p:cNvSpPr/>
          <p:nvPr/>
        </p:nvSpPr>
        <p:spPr>
          <a:xfrm>
            <a:off x="10420750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E5E2E4F3-E59F-4E85-9AA3-77CFF211FE7C}"/>
              </a:ext>
            </a:extLst>
          </p:cNvPr>
          <p:cNvSpPr/>
          <p:nvPr/>
        </p:nvSpPr>
        <p:spPr>
          <a:xfrm>
            <a:off x="11155647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12A9266A-BA9B-4813-BB43-06D132DBF42F}"/>
              </a:ext>
            </a:extLst>
          </p:cNvPr>
          <p:cNvSpPr/>
          <p:nvPr/>
        </p:nvSpPr>
        <p:spPr>
          <a:xfrm>
            <a:off x="11890544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C3185383-1A5E-4001-8481-E6F23D3B6036}"/>
              </a:ext>
            </a:extLst>
          </p:cNvPr>
          <p:cNvSpPr/>
          <p:nvPr/>
        </p:nvSpPr>
        <p:spPr>
          <a:xfrm>
            <a:off x="1262544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0CDB0FF1-F0C8-45BC-A874-5E681127C672}"/>
              </a:ext>
            </a:extLst>
          </p:cNvPr>
          <p:cNvSpPr/>
          <p:nvPr/>
        </p:nvSpPr>
        <p:spPr>
          <a:xfrm>
            <a:off x="13360338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99E97E9D-7396-49F5-A70D-6B961EE243EF}"/>
              </a:ext>
            </a:extLst>
          </p:cNvPr>
          <p:cNvSpPr/>
          <p:nvPr/>
        </p:nvSpPr>
        <p:spPr>
          <a:xfrm>
            <a:off x="14095235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36DDD27B-CD0E-4ACD-B258-AE35413AF3BE}"/>
              </a:ext>
            </a:extLst>
          </p:cNvPr>
          <p:cNvSpPr/>
          <p:nvPr/>
        </p:nvSpPr>
        <p:spPr>
          <a:xfrm>
            <a:off x="14830132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81455955-6170-4AA6-9F8B-7441C1776CB6}"/>
              </a:ext>
            </a:extLst>
          </p:cNvPr>
          <p:cNvSpPr/>
          <p:nvPr/>
        </p:nvSpPr>
        <p:spPr>
          <a:xfrm>
            <a:off x="1556502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3E4E22A3-72A8-4203-BCE1-3BDBD1FA5D7D}"/>
              </a:ext>
            </a:extLst>
          </p:cNvPr>
          <p:cNvSpPr/>
          <p:nvPr/>
        </p:nvSpPr>
        <p:spPr>
          <a:xfrm>
            <a:off x="2336883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5A481C74-6C54-49E9-80E4-26B6702D5D67}"/>
              </a:ext>
            </a:extLst>
          </p:cNvPr>
          <p:cNvSpPr/>
          <p:nvPr/>
        </p:nvSpPr>
        <p:spPr>
          <a:xfrm>
            <a:off x="527647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81F8EEB0-D3AD-49C1-8DEA-3035AD4E0F8F}"/>
              </a:ext>
            </a:extLst>
          </p:cNvPr>
          <p:cNvSpPr/>
          <p:nvPr/>
        </p:nvSpPr>
        <p:spPr>
          <a:xfrm>
            <a:off x="3071780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DAC0C246-9A91-4837-BA7E-040FD05AFE70}"/>
              </a:ext>
            </a:extLst>
          </p:cNvPr>
          <p:cNvSpPr/>
          <p:nvPr/>
        </p:nvSpPr>
        <p:spPr>
          <a:xfrm>
            <a:off x="3806677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CC905888-33A9-4A5A-98F1-66B73D6B5721}"/>
              </a:ext>
            </a:extLst>
          </p:cNvPr>
          <p:cNvSpPr/>
          <p:nvPr/>
        </p:nvSpPr>
        <p:spPr>
          <a:xfrm>
            <a:off x="4541574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545808F0-9B9A-49D6-B028-1761926BA109}"/>
              </a:ext>
            </a:extLst>
          </p:cNvPr>
          <p:cNvSpPr/>
          <p:nvPr/>
        </p:nvSpPr>
        <p:spPr>
          <a:xfrm>
            <a:off x="6011368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1D14D2F2-5DA6-4A01-9E8F-D6541F3F17E5}"/>
              </a:ext>
            </a:extLst>
          </p:cNvPr>
          <p:cNvSpPr/>
          <p:nvPr/>
        </p:nvSpPr>
        <p:spPr>
          <a:xfrm>
            <a:off x="6746265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B70C5875-AD65-42F3-A44E-E3CBABE170FA}"/>
              </a:ext>
            </a:extLst>
          </p:cNvPr>
          <p:cNvSpPr/>
          <p:nvPr/>
        </p:nvSpPr>
        <p:spPr>
          <a:xfrm>
            <a:off x="7481162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0E93D42C-2047-4253-B03D-2D86E6756127}"/>
              </a:ext>
            </a:extLst>
          </p:cNvPr>
          <p:cNvSpPr/>
          <p:nvPr/>
        </p:nvSpPr>
        <p:spPr>
          <a:xfrm>
            <a:off x="8216059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E420655B-0855-48BF-B1F7-87BFD17D798B}"/>
              </a:ext>
            </a:extLst>
          </p:cNvPr>
          <p:cNvSpPr/>
          <p:nvPr/>
        </p:nvSpPr>
        <p:spPr>
          <a:xfrm>
            <a:off x="8950956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FA0BDAF2-75E9-405A-A63C-93C7AB6824DC}"/>
              </a:ext>
            </a:extLst>
          </p:cNvPr>
          <p:cNvSpPr/>
          <p:nvPr/>
        </p:nvSpPr>
        <p:spPr>
          <a:xfrm>
            <a:off x="9685853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13BF5F14-D263-4A63-888F-897F205AC3AD}"/>
              </a:ext>
            </a:extLst>
          </p:cNvPr>
          <p:cNvSpPr/>
          <p:nvPr/>
        </p:nvSpPr>
        <p:spPr>
          <a:xfrm>
            <a:off x="10420750" y="3798565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82500BEC-D09A-481F-B13C-F448FF830243}"/>
              </a:ext>
            </a:extLst>
          </p:cNvPr>
          <p:cNvSpPr/>
          <p:nvPr/>
        </p:nvSpPr>
        <p:spPr>
          <a:xfrm>
            <a:off x="11155647" y="3798565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0980E4F4-07D8-49BA-B9C6-830D141EEC25}"/>
              </a:ext>
            </a:extLst>
          </p:cNvPr>
          <p:cNvSpPr/>
          <p:nvPr/>
        </p:nvSpPr>
        <p:spPr>
          <a:xfrm>
            <a:off x="11890544" y="3798565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D33F8F8B-3723-4EC3-A3AD-4D1D1ED2643F}"/>
              </a:ext>
            </a:extLst>
          </p:cNvPr>
          <p:cNvSpPr/>
          <p:nvPr/>
        </p:nvSpPr>
        <p:spPr>
          <a:xfrm>
            <a:off x="1262544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48018508-246C-4D51-8B0C-C98EC6B6BD77}"/>
              </a:ext>
            </a:extLst>
          </p:cNvPr>
          <p:cNvSpPr/>
          <p:nvPr/>
        </p:nvSpPr>
        <p:spPr>
          <a:xfrm>
            <a:off x="13360338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916D4388-93B8-4C94-9003-47936722D639}"/>
              </a:ext>
            </a:extLst>
          </p:cNvPr>
          <p:cNvSpPr/>
          <p:nvPr/>
        </p:nvSpPr>
        <p:spPr>
          <a:xfrm>
            <a:off x="14095235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175DCD31-6850-48A1-BECB-FF64F2D1349F}"/>
              </a:ext>
            </a:extLst>
          </p:cNvPr>
          <p:cNvSpPr/>
          <p:nvPr/>
        </p:nvSpPr>
        <p:spPr>
          <a:xfrm>
            <a:off x="14830132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DD4CCFB1-0DB4-4FE0-8AF5-A58B5AD98B94}"/>
              </a:ext>
            </a:extLst>
          </p:cNvPr>
          <p:cNvSpPr/>
          <p:nvPr/>
        </p:nvSpPr>
        <p:spPr>
          <a:xfrm>
            <a:off x="1556502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6470A05F-3188-45A9-8AD9-88673E4FA51D}"/>
              </a:ext>
            </a:extLst>
          </p:cNvPr>
          <p:cNvSpPr/>
          <p:nvPr/>
        </p:nvSpPr>
        <p:spPr>
          <a:xfrm>
            <a:off x="2336883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E1D8B146-3701-46D3-85CB-E521F9324546}"/>
              </a:ext>
            </a:extLst>
          </p:cNvPr>
          <p:cNvSpPr/>
          <p:nvPr/>
        </p:nvSpPr>
        <p:spPr>
          <a:xfrm>
            <a:off x="5276471" y="4561601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BB73C9EF-672C-4573-8452-DEBCDC71FC5E}"/>
              </a:ext>
            </a:extLst>
          </p:cNvPr>
          <p:cNvSpPr/>
          <p:nvPr/>
        </p:nvSpPr>
        <p:spPr>
          <a:xfrm>
            <a:off x="3071780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AF61EE70-F27B-4272-9E5F-F3749F0F08C9}"/>
              </a:ext>
            </a:extLst>
          </p:cNvPr>
          <p:cNvSpPr/>
          <p:nvPr/>
        </p:nvSpPr>
        <p:spPr>
          <a:xfrm>
            <a:off x="3806677" y="4561601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3803476E-C0C3-4D70-ADFD-19A2528D2167}"/>
              </a:ext>
            </a:extLst>
          </p:cNvPr>
          <p:cNvSpPr/>
          <p:nvPr/>
        </p:nvSpPr>
        <p:spPr>
          <a:xfrm>
            <a:off x="4541574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8325C05E-39A0-4962-8608-0283FECE457A}"/>
              </a:ext>
            </a:extLst>
          </p:cNvPr>
          <p:cNvSpPr/>
          <p:nvPr/>
        </p:nvSpPr>
        <p:spPr>
          <a:xfrm>
            <a:off x="6011368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0CE0D3E5-4DC5-4F52-9F72-836AF9EACA9E}"/>
              </a:ext>
            </a:extLst>
          </p:cNvPr>
          <p:cNvSpPr/>
          <p:nvPr/>
        </p:nvSpPr>
        <p:spPr>
          <a:xfrm>
            <a:off x="6746265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D35DD06B-80EE-441E-91C0-29FD3DBC4F2D}"/>
              </a:ext>
            </a:extLst>
          </p:cNvPr>
          <p:cNvSpPr/>
          <p:nvPr/>
        </p:nvSpPr>
        <p:spPr>
          <a:xfrm>
            <a:off x="7481162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481C2574-C25D-4927-ADBF-83B076EC0FDD}"/>
              </a:ext>
            </a:extLst>
          </p:cNvPr>
          <p:cNvSpPr/>
          <p:nvPr/>
        </p:nvSpPr>
        <p:spPr>
          <a:xfrm>
            <a:off x="8216059" y="4561601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5D31302B-C8BD-4727-AD4E-2C0079FBB636}"/>
              </a:ext>
            </a:extLst>
          </p:cNvPr>
          <p:cNvSpPr/>
          <p:nvPr/>
        </p:nvSpPr>
        <p:spPr>
          <a:xfrm>
            <a:off x="8950956" y="4561601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CFB86DA5-AF9F-4535-B19C-21233DEF0F0D}"/>
              </a:ext>
            </a:extLst>
          </p:cNvPr>
          <p:cNvSpPr/>
          <p:nvPr/>
        </p:nvSpPr>
        <p:spPr>
          <a:xfrm>
            <a:off x="9685853" y="4561601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DF94D6DD-4348-435A-A933-DE6AA7B8D198}"/>
              </a:ext>
            </a:extLst>
          </p:cNvPr>
          <p:cNvSpPr/>
          <p:nvPr/>
        </p:nvSpPr>
        <p:spPr>
          <a:xfrm>
            <a:off x="10420750" y="4561601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BD43D2E4-9548-444C-9BC7-D5D5B634485A}"/>
              </a:ext>
            </a:extLst>
          </p:cNvPr>
          <p:cNvSpPr/>
          <p:nvPr/>
        </p:nvSpPr>
        <p:spPr>
          <a:xfrm>
            <a:off x="11155647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EE326E7B-A2EF-46F2-AD76-ACC1802AB9C3}"/>
              </a:ext>
            </a:extLst>
          </p:cNvPr>
          <p:cNvSpPr/>
          <p:nvPr/>
        </p:nvSpPr>
        <p:spPr>
          <a:xfrm>
            <a:off x="11890544" y="4561601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>
            <a:extLst>
              <a:ext uri="{FF2B5EF4-FFF2-40B4-BE49-F238E27FC236}">
                <a16:creationId xmlns:a16="http://schemas.microsoft.com/office/drawing/2014/main" id="{3600CE69-1CF9-4986-9E6F-E7956C2503DE}"/>
              </a:ext>
            </a:extLst>
          </p:cNvPr>
          <p:cNvSpPr/>
          <p:nvPr/>
        </p:nvSpPr>
        <p:spPr>
          <a:xfrm>
            <a:off x="12625441" y="4561601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28860E9B-4445-4809-8C97-4E450E5C3CDC}"/>
              </a:ext>
            </a:extLst>
          </p:cNvPr>
          <p:cNvSpPr/>
          <p:nvPr/>
        </p:nvSpPr>
        <p:spPr>
          <a:xfrm>
            <a:off x="13360338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551BB95D-70EB-45F5-A142-3ADEEC308378}"/>
              </a:ext>
            </a:extLst>
          </p:cNvPr>
          <p:cNvSpPr/>
          <p:nvPr/>
        </p:nvSpPr>
        <p:spPr>
          <a:xfrm>
            <a:off x="14095235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9BD05F95-EBBA-49B3-BE1B-A3C4A1AF594B}"/>
              </a:ext>
            </a:extLst>
          </p:cNvPr>
          <p:cNvSpPr/>
          <p:nvPr/>
        </p:nvSpPr>
        <p:spPr>
          <a:xfrm>
            <a:off x="14830132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B5F7730B-C163-447C-8EF8-A825E5072115}"/>
              </a:ext>
            </a:extLst>
          </p:cNvPr>
          <p:cNvSpPr/>
          <p:nvPr/>
        </p:nvSpPr>
        <p:spPr>
          <a:xfrm>
            <a:off x="15565021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45BA756C-9CEF-44E3-9400-63A1AAAE5814}"/>
              </a:ext>
            </a:extLst>
          </p:cNvPr>
          <p:cNvSpPr/>
          <p:nvPr/>
        </p:nvSpPr>
        <p:spPr>
          <a:xfrm>
            <a:off x="2336883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86915743-4153-45F0-BCCA-F2A28B5058E4}"/>
              </a:ext>
            </a:extLst>
          </p:cNvPr>
          <p:cNvSpPr/>
          <p:nvPr/>
        </p:nvSpPr>
        <p:spPr>
          <a:xfrm>
            <a:off x="5276471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CD6CCED3-BB72-45B4-BC9E-A023AEFDDC6D}"/>
              </a:ext>
            </a:extLst>
          </p:cNvPr>
          <p:cNvSpPr/>
          <p:nvPr/>
        </p:nvSpPr>
        <p:spPr>
          <a:xfrm>
            <a:off x="3071780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A7F405AA-EA2C-4E43-9900-DDA019CF19D6}"/>
              </a:ext>
            </a:extLst>
          </p:cNvPr>
          <p:cNvSpPr/>
          <p:nvPr/>
        </p:nvSpPr>
        <p:spPr>
          <a:xfrm>
            <a:off x="3806677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1E68D9A9-C554-4BC2-8FCD-65F9FFD90974}"/>
              </a:ext>
            </a:extLst>
          </p:cNvPr>
          <p:cNvSpPr/>
          <p:nvPr/>
        </p:nvSpPr>
        <p:spPr>
          <a:xfrm>
            <a:off x="4541574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F4EA157D-D066-462D-92E8-3882CC13F753}"/>
              </a:ext>
            </a:extLst>
          </p:cNvPr>
          <p:cNvSpPr/>
          <p:nvPr/>
        </p:nvSpPr>
        <p:spPr>
          <a:xfrm>
            <a:off x="6011368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4C2DD777-4B84-4D1C-8FD2-246F57070E3F}"/>
              </a:ext>
            </a:extLst>
          </p:cNvPr>
          <p:cNvSpPr/>
          <p:nvPr/>
        </p:nvSpPr>
        <p:spPr>
          <a:xfrm>
            <a:off x="6746265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9C7AB2CE-92B1-445F-AF4F-6C2EED99EC7E}"/>
              </a:ext>
            </a:extLst>
          </p:cNvPr>
          <p:cNvSpPr/>
          <p:nvPr/>
        </p:nvSpPr>
        <p:spPr>
          <a:xfrm>
            <a:off x="7481162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56E9063D-99FC-4B95-B597-546D72366502}"/>
              </a:ext>
            </a:extLst>
          </p:cNvPr>
          <p:cNvSpPr/>
          <p:nvPr/>
        </p:nvSpPr>
        <p:spPr>
          <a:xfrm>
            <a:off x="8216059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E65EE6FE-892A-44DA-9005-2682558FD611}"/>
              </a:ext>
            </a:extLst>
          </p:cNvPr>
          <p:cNvSpPr/>
          <p:nvPr/>
        </p:nvSpPr>
        <p:spPr>
          <a:xfrm>
            <a:off x="8950956" y="5324637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C11C07E3-513B-4118-B5E1-926A25510208}"/>
              </a:ext>
            </a:extLst>
          </p:cNvPr>
          <p:cNvSpPr/>
          <p:nvPr/>
        </p:nvSpPr>
        <p:spPr>
          <a:xfrm>
            <a:off x="9685853" y="5324637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C5C4D589-9D0C-41D7-8388-507ED1CC1D1D}"/>
              </a:ext>
            </a:extLst>
          </p:cNvPr>
          <p:cNvSpPr/>
          <p:nvPr/>
        </p:nvSpPr>
        <p:spPr>
          <a:xfrm>
            <a:off x="10420750" y="5324637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3804F6DA-5894-4C0D-9EA7-09132B7C4CD2}"/>
              </a:ext>
            </a:extLst>
          </p:cNvPr>
          <p:cNvSpPr/>
          <p:nvPr/>
        </p:nvSpPr>
        <p:spPr>
          <a:xfrm>
            <a:off x="11155647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BA65BCA9-B676-42AC-AC0B-21971C6CEA0C}"/>
              </a:ext>
            </a:extLst>
          </p:cNvPr>
          <p:cNvSpPr/>
          <p:nvPr/>
        </p:nvSpPr>
        <p:spPr>
          <a:xfrm>
            <a:off x="11890544" y="5324637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C1FA94F5-2F42-401E-A608-8F80CA6E5CD3}"/>
              </a:ext>
            </a:extLst>
          </p:cNvPr>
          <p:cNvSpPr/>
          <p:nvPr/>
        </p:nvSpPr>
        <p:spPr>
          <a:xfrm>
            <a:off x="12625441" y="5324637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>
            <a:extLst>
              <a:ext uri="{FF2B5EF4-FFF2-40B4-BE49-F238E27FC236}">
                <a16:creationId xmlns:a16="http://schemas.microsoft.com/office/drawing/2014/main" id="{66353A9B-A5FD-4B1C-8745-226988EC41C8}"/>
              </a:ext>
            </a:extLst>
          </p:cNvPr>
          <p:cNvSpPr/>
          <p:nvPr/>
        </p:nvSpPr>
        <p:spPr>
          <a:xfrm>
            <a:off x="13360338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660101B4-AEA6-4A7B-8D02-2F2E3DE6DD3F}"/>
              </a:ext>
            </a:extLst>
          </p:cNvPr>
          <p:cNvSpPr/>
          <p:nvPr/>
        </p:nvSpPr>
        <p:spPr>
          <a:xfrm>
            <a:off x="14095235" y="5324637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EF49AB59-254B-49C3-964E-241693811FBD}"/>
              </a:ext>
            </a:extLst>
          </p:cNvPr>
          <p:cNvSpPr/>
          <p:nvPr/>
        </p:nvSpPr>
        <p:spPr>
          <a:xfrm>
            <a:off x="14830132" y="5324637"/>
            <a:ext cx="144000" cy="1440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>
            <a:extLst>
              <a:ext uri="{FF2B5EF4-FFF2-40B4-BE49-F238E27FC236}">
                <a16:creationId xmlns:a16="http://schemas.microsoft.com/office/drawing/2014/main" id="{0E35F5DF-8313-4C5D-83F5-A51A464F0CD4}"/>
              </a:ext>
            </a:extLst>
          </p:cNvPr>
          <p:cNvSpPr/>
          <p:nvPr/>
        </p:nvSpPr>
        <p:spPr>
          <a:xfrm>
            <a:off x="15565021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83A09E39-C4FC-4494-82BD-9190E243C070}"/>
              </a:ext>
            </a:extLst>
          </p:cNvPr>
          <p:cNvSpPr/>
          <p:nvPr/>
        </p:nvSpPr>
        <p:spPr>
          <a:xfrm>
            <a:off x="2336883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22FC8B2B-46E0-4D8A-ABAD-A0ED9418D55D}"/>
              </a:ext>
            </a:extLst>
          </p:cNvPr>
          <p:cNvSpPr/>
          <p:nvPr/>
        </p:nvSpPr>
        <p:spPr>
          <a:xfrm>
            <a:off x="5276471" y="6087673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>
            <a:extLst>
              <a:ext uri="{FF2B5EF4-FFF2-40B4-BE49-F238E27FC236}">
                <a16:creationId xmlns:a16="http://schemas.microsoft.com/office/drawing/2014/main" id="{EE1B503F-0310-4B1E-803E-E0EA652D4FE8}"/>
              </a:ext>
            </a:extLst>
          </p:cNvPr>
          <p:cNvSpPr/>
          <p:nvPr/>
        </p:nvSpPr>
        <p:spPr>
          <a:xfrm>
            <a:off x="3071780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930B676A-B595-4217-B6D4-787BD3CCF15D}"/>
              </a:ext>
            </a:extLst>
          </p:cNvPr>
          <p:cNvSpPr/>
          <p:nvPr/>
        </p:nvSpPr>
        <p:spPr>
          <a:xfrm>
            <a:off x="3806677" y="6087673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46AFAA13-F5FA-4386-BE36-8A36E8CB9F31}"/>
              </a:ext>
            </a:extLst>
          </p:cNvPr>
          <p:cNvSpPr/>
          <p:nvPr/>
        </p:nvSpPr>
        <p:spPr>
          <a:xfrm>
            <a:off x="4541574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6F4A4C37-DCB4-4EC0-BA48-D4903BA32C6C}"/>
              </a:ext>
            </a:extLst>
          </p:cNvPr>
          <p:cNvSpPr/>
          <p:nvPr/>
        </p:nvSpPr>
        <p:spPr>
          <a:xfrm>
            <a:off x="6011368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BCBC5591-90F7-46FD-9AD6-25DE9FD05984}"/>
              </a:ext>
            </a:extLst>
          </p:cNvPr>
          <p:cNvSpPr/>
          <p:nvPr/>
        </p:nvSpPr>
        <p:spPr>
          <a:xfrm>
            <a:off x="6746265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9FB297B7-D505-4569-93E0-E30E41B02E16}"/>
              </a:ext>
            </a:extLst>
          </p:cNvPr>
          <p:cNvSpPr/>
          <p:nvPr/>
        </p:nvSpPr>
        <p:spPr>
          <a:xfrm>
            <a:off x="7481162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A59E51A1-95CF-4B88-8817-8C37D631BFEF}"/>
              </a:ext>
            </a:extLst>
          </p:cNvPr>
          <p:cNvSpPr/>
          <p:nvPr/>
        </p:nvSpPr>
        <p:spPr>
          <a:xfrm>
            <a:off x="8216059" y="6087673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8FA0BE9A-ADF9-4678-937F-4B181EFF7401}"/>
              </a:ext>
            </a:extLst>
          </p:cNvPr>
          <p:cNvSpPr/>
          <p:nvPr/>
        </p:nvSpPr>
        <p:spPr>
          <a:xfrm>
            <a:off x="8950956" y="6087673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F4D42BE0-05A9-40C8-9457-5FA3B5B94519}"/>
              </a:ext>
            </a:extLst>
          </p:cNvPr>
          <p:cNvSpPr/>
          <p:nvPr/>
        </p:nvSpPr>
        <p:spPr>
          <a:xfrm>
            <a:off x="9685853" y="6087673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A5751EDC-221D-4D35-A9D3-8A8F8EA5E3C2}"/>
              </a:ext>
            </a:extLst>
          </p:cNvPr>
          <p:cNvSpPr/>
          <p:nvPr/>
        </p:nvSpPr>
        <p:spPr>
          <a:xfrm>
            <a:off x="10420750" y="6087673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FF750B3F-B77E-46CF-BD3E-A5DBB987EA3C}"/>
              </a:ext>
            </a:extLst>
          </p:cNvPr>
          <p:cNvSpPr/>
          <p:nvPr/>
        </p:nvSpPr>
        <p:spPr>
          <a:xfrm>
            <a:off x="11155647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FBD94C0A-372B-46BA-84DB-755E5C5304CC}"/>
              </a:ext>
            </a:extLst>
          </p:cNvPr>
          <p:cNvSpPr/>
          <p:nvPr/>
        </p:nvSpPr>
        <p:spPr>
          <a:xfrm>
            <a:off x="11890544" y="6087673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995BEA34-C922-4285-89EC-D75DB0D41B10}"/>
              </a:ext>
            </a:extLst>
          </p:cNvPr>
          <p:cNvSpPr/>
          <p:nvPr/>
        </p:nvSpPr>
        <p:spPr>
          <a:xfrm>
            <a:off x="12625441" y="6087673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F124DD8F-6249-48B4-B567-560A526C8F93}"/>
              </a:ext>
            </a:extLst>
          </p:cNvPr>
          <p:cNvSpPr/>
          <p:nvPr/>
        </p:nvSpPr>
        <p:spPr>
          <a:xfrm>
            <a:off x="13360338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60CF74FF-DCB4-4413-888A-8833EDAAD6C9}"/>
              </a:ext>
            </a:extLst>
          </p:cNvPr>
          <p:cNvSpPr/>
          <p:nvPr/>
        </p:nvSpPr>
        <p:spPr>
          <a:xfrm>
            <a:off x="14095235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45199274-C3CF-48D8-ACDE-4CD531DB5C3B}"/>
              </a:ext>
            </a:extLst>
          </p:cNvPr>
          <p:cNvSpPr/>
          <p:nvPr/>
        </p:nvSpPr>
        <p:spPr>
          <a:xfrm>
            <a:off x="14830132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299DA3FE-D78B-4B4A-9105-6F3BB01E0248}"/>
              </a:ext>
            </a:extLst>
          </p:cNvPr>
          <p:cNvSpPr/>
          <p:nvPr/>
        </p:nvSpPr>
        <p:spPr>
          <a:xfrm>
            <a:off x="15565021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14838C49-6845-4D7E-85DD-CA22AF4C4277}"/>
              </a:ext>
            </a:extLst>
          </p:cNvPr>
          <p:cNvSpPr/>
          <p:nvPr/>
        </p:nvSpPr>
        <p:spPr>
          <a:xfrm>
            <a:off x="2336883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8161280E-2324-4706-B985-92F3AFA8CCB8}"/>
              </a:ext>
            </a:extLst>
          </p:cNvPr>
          <p:cNvSpPr/>
          <p:nvPr/>
        </p:nvSpPr>
        <p:spPr>
          <a:xfrm>
            <a:off x="527647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EB5BBB79-25F9-430F-95B2-C313ED3CF5B9}"/>
              </a:ext>
            </a:extLst>
          </p:cNvPr>
          <p:cNvSpPr/>
          <p:nvPr/>
        </p:nvSpPr>
        <p:spPr>
          <a:xfrm>
            <a:off x="3071780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F4F248EA-B74D-450C-A684-3DBAB795A160}"/>
              </a:ext>
            </a:extLst>
          </p:cNvPr>
          <p:cNvSpPr/>
          <p:nvPr/>
        </p:nvSpPr>
        <p:spPr>
          <a:xfrm>
            <a:off x="3806677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Rectangle 302">
            <a:extLst>
              <a:ext uri="{FF2B5EF4-FFF2-40B4-BE49-F238E27FC236}">
                <a16:creationId xmlns:a16="http://schemas.microsoft.com/office/drawing/2014/main" id="{AE9D494D-777C-4FD3-AB92-74089AB7EC59}"/>
              </a:ext>
            </a:extLst>
          </p:cNvPr>
          <p:cNvSpPr/>
          <p:nvPr/>
        </p:nvSpPr>
        <p:spPr>
          <a:xfrm>
            <a:off x="4541574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35C84916-6881-4249-85A5-FAE6656982DA}"/>
              </a:ext>
            </a:extLst>
          </p:cNvPr>
          <p:cNvSpPr/>
          <p:nvPr/>
        </p:nvSpPr>
        <p:spPr>
          <a:xfrm>
            <a:off x="6011368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>
            <a:extLst>
              <a:ext uri="{FF2B5EF4-FFF2-40B4-BE49-F238E27FC236}">
                <a16:creationId xmlns:a16="http://schemas.microsoft.com/office/drawing/2014/main" id="{02C99A24-590A-4D90-9C39-5D6E545697A5}"/>
              </a:ext>
            </a:extLst>
          </p:cNvPr>
          <p:cNvSpPr/>
          <p:nvPr/>
        </p:nvSpPr>
        <p:spPr>
          <a:xfrm>
            <a:off x="6746265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ABDA4642-195D-4B38-9926-9382AC9D5A97}"/>
              </a:ext>
            </a:extLst>
          </p:cNvPr>
          <p:cNvSpPr/>
          <p:nvPr/>
        </p:nvSpPr>
        <p:spPr>
          <a:xfrm>
            <a:off x="7481162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5C075D98-F7E1-48F6-9A46-504B0D304247}"/>
              </a:ext>
            </a:extLst>
          </p:cNvPr>
          <p:cNvSpPr/>
          <p:nvPr/>
        </p:nvSpPr>
        <p:spPr>
          <a:xfrm>
            <a:off x="8216059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ACF29E37-FC97-4F00-A9B8-261B6EE2D0DB}"/>
              </a:ext>
            </a:extLst>
          </p:cNvPr>
          <p:cNvSpPr/>
          <p:nvPr/>
        </p:nvSpPr>
        <p:spPr>
          <a:xfrm>
            <a:off x="8950956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6B5CF0CA-D3B4-45AE-8A53-47A33B240ED4}"/>
              </a:ext>
            </a:extLst>
          </p:cNvPr>
          <p:cNvSpPr/>
          <p:nvPr/>
        </p:nvSpPr>
        <p:spPr>
          <a:xfrm>
            <a:off x="9685853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D702862C-9498-4B46-9814-6ECC2448D411}"/>
              </a:ext>
            </a:extLst>
          </p:cNvPr>
          <p:cNvSpPr/>
          <p:nvPr/>
        </p:nvSpPr>
        <p:spPr>
          <a:xfrm>
            <a:off x="10420750" y="6850709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>
            <a:extLst>
              <a:ext uri="{FF2B5EF4-FFF2-40B4-BE49-F238E27FC236}">
                <a16:creationId xmlns:a16="http://schemas.microsoft.com/office/drawing/2014/main" id="{E3B3A185-8083-445B-8FDF-53AF38C40124}"/>
              </a:ext>
            </a:extLst>
          </p:cNvPr>
          <p:cNvSpPr/>
          <p:nvPr/>
        </p:nvSpPr>
        <p:spPr>
          <a:xfrm>
            <a:off x="11155647" y="6850709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12E8D35B-028A-4162-96A7-34A84574F48C}"/>
              </a:ext>
            </a:extLst>
          </p:cNvPr>
          <p:cNvSpPr/>
          <p:nvPr/>
        </p:nvSpPr>
        <p:spPr>
          <a:xfrm>
            <a:off x="11890544" y="6850709"/>
            <a:ext cx="144000" cy="144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84528DBC-5EEE-429F-9071-118C03202961}"/>
              </a:ext>
            </a:extLst>
          </p:cNvPr>
          <p:cNvSpPr/>
          <p:nvPr/>
        </p:nvSpPr>
        <p:spPr>
          <a:xfrm>
            <a:off x="1262544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98F253A2-C432-42C4-BA5D-86A2CB704534}"/>
              </a:ext>
            </a:extLst>
          </p:cNvPr>
          <p:cNvSpPr/>
          <p:nvPr/>
        </p:nvSpPr>
        <p:spPr>
          <a:xfrm>
            <a:off x="13360338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F734D12B-4C0C-4070-8A90-ACD3D503D13A}"/>
              </a:ext>
            </a:extLst>
          </p:cNvPr>
          <p:cNvSpPr/>
          <p:nvPr/>
        </p:nvSpPr>
        <p:spPr>
          <a:xfrm>
            <a:off x="14095235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>
            <a:extLst>
              <a:ext uri="{FF2B5EF4-FFF2-40B4-BE49-F238E27FC236}">
                <a16:creationId xmlns:a16="http://schemas.microsoft.com/office/drawing/2014/main" id="{27954207-3545-489E-9063-0C150F7D710E}"/>
              </a:ext>
            </a:extLst>
          </p:cNvPr>
          <p:cNvSpPr/>
          <p:nvPr/>
        </p:nvSpPr>
        <p:spPr>
          <a:xfrm>
            <a:off x="14830132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5C985BE5-5269-46F6-8BC8-4FDC6700D502}"/>
              </a:ext>
            </a:extLst>
          </p:cNvPr>
          <p:cNvSpPr/>
          <p:nvPr/>
        </p:nvSpPr>
        <p:spPr>
          <a:xfrm>
            <a:off x="1556502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>
            <a:extLst>
              <a:ext uri="{FF2B5EF4-FFF2-40B4-BE49-F238E27FC236}">
                <a16:creationId xmlns:a16="http://schemas.microsoft.com/office/drawing/2014/main" id="{564F1972-0AA9-4725-B2FF-C9CE6EE70C79}"/>
              </a:ext>
            </a:extLst>
          </p:cNvPr>
          <p:cNvSpPr/>
          <p:nvPr/>
        </p:nvSpPr>
        <p:spPr>
          <a:xfrm>
            <a:off x="2336883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8BBA6254-FB84-4398-A12F-95BE6B94E205}"/>
              </a:ext>
            </a:extLst>
          </p:cNvPr>
          <p:cNvSpPr/>
          <p:nvPr/>
        </p:nvSpPr>
        <p:spPr>
          <a:xfrm>
            <a:off x="527647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73EAA9C6-67F8-45B6-AF66-03F30BBC53D2}"/>
              </a:ext>
            </a:extLst>
          </p:cNvPr>
          <p:cNvSpPr/>
          <p:nvPr/>
        </p:nvSpPr>
        <p:spPr>
          <a:xfrm>
            <a:off x="3071780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87A7E3B2-B927-456B-9D04-5D627C5836A6}"/>
              </a:ext>
            </a:extLst>
          </p:cNvPr>
          <p:cNvSpPr/>
          <p:nvPr/>
        </p:nvSpPr>
        <p:spPr>
          <a:xfrm>
            <a:off x="3806677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1F5D6EEB-B914-47C8-B075-8731C2CD8F20}"/>
              </a:ext>
            </a:extLst>
          </p:cNvPr>
          <p:cNvSpPr/>
          <p:nvPr/>
        </p:nvSpPr>
        <p:spPr>
          <a:xfrm>
            <a:off x="4541574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30F45722-B2B2-4C75-82AD-DB939D736E90}"/>
              </a:ext>
            </a:extLst>
          </p:cNvPr>
          <p:cNvSpPr/>
          <p:nvPr/>
        </p:nvSpPr>
        <p:spPr>
          <a:xfrm>
            <a:off x="6011368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BB78EECC-0801-4E6A-A628-FFBDA9DC1BF2}"/>
              </a:ext>
            </a:extLst>
          </p:cNvPr>
          <p:cNvSpPr/>
          <p:nvPr/>
        </p:nvSpPr>
        <p:spPr>
          <a:xfrm>
            <a:off x="6746265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0BA9CD22-8C0F-44F8-9B12-A3169174A9EE}"/>
              </a:ext>
            </a:extLst>
          </p:cNvPr>
          <p:cNvSpPr/>
          <p:nvPr/>
        </p:nvSpPr>
        <p:spPr>
          <a:xfrm>
            <a:off x="7481162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C5FF685E-3C4F-4171-8621-D519E6BEB6AE}"/>
              </a:ext>
            </a:extLst>
          </p:cNvPr>
          <p:cNvSpPr/>
          <p:nvPr/>
        </p:nvSpPr>
        <p:spPr>
          <a:xfrm>
            <a:off x="8216059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08C68ADE-3527-40F5-BC33-063432DB84D2}"/>
              </a:ext>
            </a:extLst>
          </p:cNvPr>
          <p:cNvSpPr/>
          <p:nvPr/>
        </p:nvSpPr>
        <p:spPr>
          <a:xfrm>
            <a:off x="8950956" y="7613745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68AB66F4-AB34-4AAD-85C8-A07A9F1BF928}"/>
              </a:ext>
            </a:extLst>
          </p:cNvPr>
          <p:cNvSpPr/>
          <p:nvPr/>
        </p:nvSpPr>
        <p:spPr>
          <a:xfrm>
            <a:off x="9685853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507F52EB-5467-4B5B-BA6F-6D2C3E0D779F}"/>
              </a:ext>
            </a:extLst>
          </p:cNvPr>
          <p:cNvSpPr/>
          <p:nvPr/>
        </p:nvSpPr>
        <p:spPr>
          <a:xfrm>
            <a:off x="10420750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6D1BFA0D-8301-4E12-95A4-5F2D5801BF65}"/>
              </a:ext>
            </a:extLst>
          </p:cNvPr>
          <p:cNvSpPr/>
          <p:nvPr/>
        </p:nvSpPr>
        <p:spPr>
          <a:xfrm>
            <a:off x="11155647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3098FE1F-FAE5-44BC-A8AD-80DA29513A45}"/>
              </a:ext>
            </a:extLst>
          </p:cNvPr>
          <p:cNvSpPr/>
          <p:nvPr/>
        </p:nvSpPr>
        <p:spPr>
          <a:xfrm>
            <a:off x="11890544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F21C866C-BF46-4052-8DD2-577C95D6B5E2}"/>
              </a:ext>
            </a:extLst>
          </p:cNvPr>
          <p:cNvSpPr/>
          <p:nvPr/>
        </p:nvSpPr>
        <p:spPr>
          <a:xfrm>
            <a:off x="1262544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9C81B8F7-EEF2-4F60-9FC2-17E0792C72FC}"/>
              </a:ext>
            </a:extLst>
          </p:cNvPr>
          <p:cNvSpPr/>
          <p:nvPr/>
        </p:nvSpPr>
        <p:spPr>
          <a:xfrm>
            <a:off x="13360338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C37D7B4C-A177-4680-8719-31E57F976DF4}"/>
              </a:ext>
            </a:extLst>
          </p:cNvPr>
          <p:cNvSpPr/>
          <p:nvPr/>
        </p:nvSpPr>
        <p:spPr>
          <a:xfrm>
            <a:off x="14095235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380EDA4F-F599-4439-B892-7538003AF3EA}"/>
              </a:ext>
            </a:extLst>
          </p:cNvPr>
          <p:cNvSpPr/>
          <p:nvPr/>
        </p:nvSpPr>
        <p:spPr>
          <a:xfrm>
            <a:off x="14830132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56781DE1-C65B-4346-B31B-E18883224191}"/>
              </a:ext>
            </a:extLst>
          </p:cNvPr>
          <p:cNvSpPr/>
          <p:nvPr/>
        </p:nvSpPr>
        <p:spPr>
          <a:xfrm>
            <a:off x="1556502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46804209-64C9-44A1-B62B-27B56E6C5AA3}"/>
              </a:ext>
            </a:extLst>
          </p:cNvPr>
          <p:cNvSpPr/>
          <p:nvPr/>
        </p:nvSpPr>
        <p:spPr>
          <a:xfrm>
            <a:off x="2336883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B245FB18-DD8F-41BB-8C4A-1513171B528C}"/>
              </a:ext>
            </a:extLst>
          </p:cNvPr>
          <p:cNvSpPr/>
          <p:nvPr/>
        </p:nvSpPr>
        <p:spPr>
          <a:xfrm>
            <a:off x="527647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663A7503-2F87-4D8F-8F34-ABA4CE64A6CB}"/>
              </a:ext>
            </a:extLst>
          </p:cNvPr>
          <p:cNvSpPr/>
          <p:nvPr/>
        </p:nvSpPr>
        <p:spPr>
          <a:xfrm>
            <a:off x="3071780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4DA6393C-D1F6-491C-BD07-32F514D72A1F}"/>
              </a:ext>
            </a:extLst>
          </p:cNvPr>
          <p:cNvSpPr/>
          <p:nvPr/>
        </p:nvSpPr>
        <p:spPr>
          <a:xfrm>
            <a:off x="3806677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A09482EB-2C81-4208-A240-F328D1962CE7}"/>
              </a:ext>
            </a:extLst>
          </p:cNvPr>
          <p:cNvSpPr/>
          <p:nvPr/>
        </p:nvSpPr>
        <p:spPr>
          <a:xfrm>
            <a:off x="4541574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39B3DE22-391C-41D6-841D-3FFEAF0C38F3}"/>
              </a:ext>
            </a:extLst>
          </p:cNvPr>
          <p:cNvSpPr/>
          <p:nvPr/>
        </p:nvSpPr>
        <p:spPr>
          <a:xfrm>
            <a:off x="6011368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3DA92713-7DC4-4616-A11F-313896742A48}"/>
              </a:ext>
            </a:extLst>
          </p:cNvPr>
          <p:cNvSpPr/>
          <p:nvPr/>
        </p:nvSpPr>
        <p:spPr>
          <a:xfrm>
            <a:off x="6746265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04C7A615-D77B-4E0B-ADA3-A3935E4C7D1C}"/>
              </a:ext>
            </a:extLst>
          </p:cNvPr>
          <p:cNvSpPr/>
          <p:nvPr/>
        </p:nvSpPr>
        <p:spPr>
          <a:xfrm>
            <a:off x="7481162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A000A21D-53C2-4021-9B21-C6EBD0A2B66F}"/>
              </a:ext>
            </a:extLst>
          </p:cNvPr>
          <p:cNvSpPr/>
          <p:nvPr/>
        </p:nvSpPr>
        <p:spPr>
          <a:xfrm>
            <a:off x="8216059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B0EE4B07-4653-4CFB-B72A-CA56072E6EB0}"/>
              </a:ext>
            </a:extLst>
          </p:cNvPr>
          <p:cNvSpPr/>
          <p:nvPr/>
        </p:nvSpPr>
        <p:spPr>
          <a:xfrm>
            <a:off x="8950956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8CBF1F5B-F059-49C8-8BF0-C6291CCFF50B}"/>
              </a:ext>
            </a:extLst>
          </p:cNvPr>
          <p:cNvSpPr/>
          <p:nvPr/>
        </p:nvSpPr>
        <p:spPr>
          <a:xfrm>
            <a:off x="9685853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E88F734F-B8F2-4BBE-9ACB-A0670F0C5568}"/>
              </a:ext>
            </a:extLst>
          </p:cNvPr>
          <p:cNvSpPr/>
          <p:nvPr/>
        </p:nvSpPr>
        <p:spPr>
          <a:xfrm>
            <a:off x="10420750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DA441DD8-46FB-4216-996B-13F663A6A5E7}"/>
              </a:ext>
            </a:extLst>
          </p:cNvPr>
          <p:cNvSpPr/>
          <p:nvPr/>
        </p:nvSpPr>
        <p:spPr>
          <a:xfrm>
            <a:off x="11155647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67B4B3EF-470A-4219-9403-62D45EB474C9}"/>
              </a:ext>
            </a:extLst>
          </p:cNvPr>
          <p:cNvSpPr/>
          <p:nvPr/>
        </p:nvSpPr>
        <p:spPr>
          <a:xfrm>
            <a:off x="11890544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44AA1FA0-430E-42F8-84F1-543BEDFE7796}"/>
              </a:ext>
            </a:extLst>
          </p:cNvPr>
          <p:cNvSpPr/>
          <p:nvPr/>
        </p:nvSpPr>
        <p:spPr>
          <a:xfrm>
            <a:off x="1262544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A510EC5D-E059-482F-A781-C35C4BB78D72}"/>
              </a:ext>
            </a:extLst>
          </p:cNvPr>
          <p:cNvSpPr/>
          <p:nvPr/>
        </p:nvSpPr>
        <p:spPr>
          <a:xfrm>
            <a:off x="13360338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C2B81812-8555-4E44-B0E2-9622DFBEDDCB}"/>
              </a:ext>
            </a:extLst>
          </p:cNvPr>
          <p:cNvSpPr/>
          <p:nvPr/>
        </p:nvSpPr>
        <p:spPr>
          <a:xfrm>
            <a:off x="14095235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BF5BC035-5DF8-46BC-9DCB-9216E15E4E4F}"/>
              </a:ext>
            </a:extLst>
          </p:cNvPr>
          <p:cNvSpPr/>
          <p:nvPr/>
        </p:nvSpPr>
        <p:spPr>
          <a:xfrm>
            <a:off x="14830132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Rectangle 356">
            <a:extLst>
              <a:ext uri="{FF2B5EF4-FFF2-40B4-BE49-F238E27FC236}">
                <a16:creationId xmlns:a16="http://schemas.microsoft.com/office/drawing/2014/main" id="{4CDE2980-E4B8-4747-B1D9-B5E90A4ADDD9}"/>
              </a:ext>
            </a:extLst>
          </p:cNvPr>
          <p:cNvSpPr/>
          <p:nvPr/>
        </p:nvSpPr>
        <p:spPr>
          <a:xfrm>
            <a:off x="1556502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01B557-B1BF-4E55-ADD7-BED7D30CF6EA}"/>
              </a:ext>
            </a:extLst>
          </p:cNvPr>
          <p:cNvSpPr txBox="1"/>
          <p:nvPr/>
        </p:nvSpPr>
        <p:spPr>
          <a:xfrm>
            <a:off x="6546605" y="631747"/>
            <a:ext cx="394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Sensor topology with pressure heatmap</a:t>
            </a:r>
          </a:p>
        </p:txBody>
      </p:sp>
      <p:pic>
        <p:nvPicPr>
          <p:cNvPr id="238" name="Picture 237">
            <a:extLst>
              <a:ext uri="{FF2B5EF4-FFF2-40B4-BE49-F238E27FC236}">
                <a16:creationId xmlns:a16="http://schemas.microsoft.com/office/drawing/2014/main" id="{DE7F72E4-A983-4342-90B4-1EB5C61B3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83868" y="-794232"/>
            <a:ext cx="6208887" cy="1241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931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48D7C-ED9F-452E-A61C-8F2E88D79087}"/>
              </a:ext>
            </a:extLst>
          </p:cNvPr>
          <p:cNvSpPr/>
          <p:nvPr/>
        </p:nvSpPr>
        <p:spPr>
          <a:xfrm>
            <a:off x="2152644" y="2169337"/>
            <a:ext cx="13680000" cy="6480000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55" tIns="51427" rIns="102855" bIns="5142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3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82EE9D-E064-4033-A496-62D0FFD354A3}"/>
              </a:ext>
            </a:extLst>
          </p:cNvPr>
          <p:cNvSpPr txBox="1"/>
          <p:nvPr/>
        </p:nvSpPr>
        <p:spPr>
          <a:xfrm>
            <a:off x="0" y="0"/>
            <a:ext cx="4809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Scaled down from real system by a factor of 5 : 1</a:t>
            </a:r>
          </a:p>
          <a:p>
            <a:r>
              <a:rPr lang="en-US" dirty="0"/>
              <a:t>5cm = 1cm in </a:t>
            </a:r>
            <a:r>
              <a:rPr lang="en-US" dirty="0" err="1"/>
              <a:t>powerpoint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1580BA-1AA2-4B4A-92F6-C43CF9C93182}"/>
              </a:ext>
            </a:extLst>
          </p:cNvPr>
          <p:cNvSpPr/>
          <p:nvPr/>
        </p:nvSpPr>
        <p:spPr>
          <a:xfrm>
            <a:off x="2336883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559761-7DBD-46D7-B851-AA4A70F525EB}"/>
              </a:ext>
            </a:extLst>
          </p:cNvPr>
          <p:cNvSpPr/>
          <p:nvPr/>
        </p:nvSpPr>
        <p:spPr>
          <a:xfrm>
            <a:off x="527647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1B2638-4C84-4842-8676-2E59277069BE}"/>
              </a:ext>
            </a:extLst>
          </p:cNvPr>
          <p:cNvSpPr/>
          <p:nvPr/>
        </p:nvSpPr>
        <p:spPr>
          <a:xfrm>
            <a:off x="3071780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80B85C-7D99-4AC9-A54B-9E464028944E}"/>
              </a:ext>
            </a:extLst>
          </p:cNvPr>
          <p:cNvSpPr/>
          <p:nvPr/>
        </p:nvSpPr>
        <p:spPr>
          <a:xfrm>
            <a:off x="3806677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E24B51-442F-49D6-915B-2C127EA53D58}"/>
              </a:ext>
            </a:extLst>
          </p:cNvPr>
          <p:cNvSpPr/>
          <p:nvPr/>
        </p:nvSpPr>
        <p:spPr>
          <a:xfrm>
            <a:off x="4541574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A613E-7FA8-4A65-B486-E5F4CDC1F8DC}"/>
              </a:ext>
            </a:extLst>
          </p:cNvPr>
          <p:cNvSpPr/>
          <p:nvPr/>
        </p:nvSpPr>
        <p:spPr>
          <a:xfrm>
            <a:off x="6011368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6234DC-5AE3-4DC9-A76C-1010D0FCEC39}"/>
              </a:ext>
            </a:extLst>
          </p:cNvPr>
          <p:cNvSpPr/>
          <p:nvPr/>
        </p:nvSpPr>
        <p:spPr>
          <a:xfrm>
            <a:off x="6746265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0B133AF-F9A8-41AC-8D6E-F0E27BEC8E77}"/>
              </a:ext>
            </a:extLst>
          </p:cNvPr>
          <p:cNvSpPr/>
          <p:nvPr/>
        </p:nvSpPr>
        <p:spPr>
          <a:xfrm>
            <a:off x="7481162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7FC51-DD7D-47FC-B7AE-91A25B566DDD}"/>
              </a:ext>
            </a:extLst>
          </p:cNvPr>
          <p:cNvSpPr/>
          <p:nvPr/>
        </p:nvSpPr>
        <p:spPr>
          <a:xfrm>
            <a:off x="8216059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11A27D-70AF-4321-83CA-C13FACB669B3}"/>
              </a:ext>
            </a:extLst>
          </p:cNvPr>
          <p:cNvSpPr/>
          <p:nvPr/>
        </p:nvSpPr>
        <p:spPr>
          <a:xfrm>
            <a:off x="8950956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D1CB70-6961-4D42-AF0C-3FD084B06DB8}"/>
              </a:ext>
            </a:extLst>
          </p:cNvPr>
          <p:cNvSpPr/>
          <p:nvPr/>
        </p:nvSpPr>
        <p:spPr>
          <a:xfrm>
            <a:off x="9685853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6120D74-8D53-4217-A8ED-BA192322AB8C}"/>
              </a:ext>
            </a:extLst>
          </p:cNvPr>
          <p:cNvSpPr/>
          <p:nvPr/>
        </p:nvSpPr>
        <p:spPr>
          <a:xfrm>
            <a:off x="10420750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94C3D8-EDC1-4C08-9A6C-956CB3E55220}"/>
              </a:ext>
            </a:extLst>
          </p:cNvPr>
          <p:cNvSpPr/>
          <p:nvPr/>
        </p:nvSpPr>
        <p:spPr>
          <a:xfrm>
            <a:off x="11155647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900321-7516-4503-912E-71466DB58380}"/>
              </a:ext>
            </a:extLst>
          </p:cNvPr>
          <p:cNvSpPr/>
          <p:nvPr/>
        </p:nvSpPr>
        <p:spPr>
          <a:xfrm>
            <a:off x="11890544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A7AFD87-99B5-4B3D-9323-7F1D91CDC2B2}"/>
              </a:ext>
            </a:extLst>
          </p:cNvPr>
          <p:cNvSpPr/>
          <p:nvPr/>
        </p:nvSpPr>
        <p:spPr>
          <a:xfrm>
            <a:off x="1262544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92EB77E-557F-4163-BABD-2CD826C12994}"/>
              </a:ext>
            </a:extLst>
          </p:cNvPr>
          <p:cNvSpPr/>
          <p:nvPr/>
        </p:nvSpPr>
        <p:spPr>
          <a:xfrm>
            <a:off x="13360338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DB3D40-46B9-4E45-BA2A-A6130D199DF3}"/>
              </a:ext>
            </a:extLst>
          </p:cNvPr>
          <p:cNvSpPr/>
          <p:nvPr/>
        </p:nvSpPr>
        <p:spPr>
          <a:xfrm>
            <a:off x="14095235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AB97187-61AD-4636-ACE1-9BA3B56FF536}"/>
              </a:ext>
            </a:extLst>
          </p:cNvPr>
          <p:cNvSpPr/>
          <p:nvPr/>
        </p:nvSpPr>
        <p:spPr>
          <a:xfrm>
            <a:off x="14830132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E6865ED-F1B1-45E4-86CE-1855624CF03C}"/>
              </a:ext>
            </a:extLst>
          </p:cNvPr>
          <p:cNvSpPr/>
          <p:nvPr/>
        </p:nvSpPr>
        <p:spPr>
          <a:xfrm>
            <a:off x="15565021" y="227249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B5DC44-A89C-4D20-ADDD-CFB83AF4D2BB}"/>
              </a:ext>
            </a:extLst>
          </p:cNvPr>
          <p:cNvSpPr/>
          <p:nvPr/>
        </p:nvSpPr>
        <p:spPr>
          <a:xfrm>
            <a:off x="12141616" y="594620"/>
            <a:ext cx="720000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10cm real life square</a:t>
            </a: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694063A6-887C-42F7-85D6-7BCC8F1D92FC}"/>
              </a:ext>
            </a:extLst>
          </p:cNvPr>
          <p:cNvSpPr/>
          <p:nvPr/>
        </p:nvSpPr>
        <p:spPr>
          <a:xfrm>
            <a:off x="2336883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177F61CD-3167-40A9-8BE0-F2632F4BEFBA}"/>
              </a:ext>
            </a:extLst>
          </p:cNvPr>
          <p:cNvSpPr/>
          <p:nvPr/>
        </p:nvSpPr>
        <p:spPr>
          <a:xfrm>
            <a:off x="527647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7A7D6F2C-49BE-486F-9859-67A00961F1C2}"/>
              </a:ext>
            </a:extLst>
          </p:cNvPr>
          <p:cNvSpPr/>
          <p:nvPr/>
        </p:nvSpPr>
        <p:spPr>
          <a:xfrm>
            <a:off x="3071780" y="271966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CA2AE70C-8788-4114-AA9F-E75E4B4B377C}"/>
              </a:ext>
            </a:extLst>
          </p:cNvPr>
          <p:cNvSpPr/>
          <p:nvPr/>
        </p:nvSpPr>
        <p:spPr>
          <a:xfrm>
            <a:off x="3806677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1B5412F2-34F5-4286-9CE2-F27DB43F82B2}"/>
              </a:ext>
            </a:extLst>
          </p:cNvPr>
          <p:cNvSpPr/>
          <p:nvPr/>
        </p:nvSpPr>
        <p:spPr>
          <a:xfrm>
            <a:off x="4485748" y="2697598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711AB5B9-524B-40B8-A7E6-788F9BBDF455}"/>
              </a:ext>
            </a:extLst>
          </p:cNvPr>
          <p:cNvSpPr/>
          <p:nvPr/>
        </p:nvSpPr>
        <p:spPr>
          <a:xfrm>
            <a:off x="5968183" y="269438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E13E8FF4-473E-447F-AEA0-10A1038FFAC8}"/>
              </a:ext>
            </a:extLst>
          </p:cNvPr>
          <p:cNvSpPr/>
          <p:nvPr/>
        </p:nvSpPr>
        <p:spPr>
          <a:xfrm>
            <a:off x="6746265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55460ADA-7280-44B0-BF6F-6EC4032B3425}"/>
              </a:ext>
            </a:extLst>
          </p:cNvPr>
          <p:cNvSpPr/>
          <p:nvPr/>
        </p:nvSpPr>
        <p:spPr>
          <a:xfrm>
            <a:off x="7481162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C902C190-05A5-4D48-B736-9E63C2E4A1D7}"/>
              </a:ext>
            </a:extLst>
          </p:cNvPr>
          <p:cNvSpPr/>
          <p:nvPr/>
        </p:nvSpPr>
        <p:spPr>
          <a:xfrm>
            <a:off x="8216059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89D3B2CF-10A0-4142-AE71-3D0D2C122D47}"/>
              </a:ext>
            </a:extLst>
          </p:cNvPr>
          <p:cNvSpPr/>
          <p:nvPr/>
        </p:nvSpPr>
        <p:spPr>
          <a:xfrm>
            <a:off x="8950956" y="3035529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B358501B-CED5-48DD-8157-0C5BDC8BD789}"/>
              </a:ext>
            </a:extLst>
          </p:cNvPr>
          <p:cNvSpPr/>
          <p:nvPr/>
        </p:nvSpPr>
        <p:spPr>
          <a:xfrm>
            <a:off x="9685853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34DD238C-10BB-418C-A6F6-5A9604783C85}"/>
              </a:ext>
            </a:extLst>
          </p:cNvPr>
          <p:cNvSpPr/>
          <p:nvPr/>
        </p:nvSpPr>
        <p:spPr>
          <a:xfrm>
            <a:off x="10420750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E5E2E4F3-E59F-4E85-9AA3-77CFF211FE7C}"/>
              </a:ext>
            </a:extLst>
          </p:cNvPr>
          <p:cNvSpPr/>
          <p:nvPr/>
        </p:nvSpPr>
        <p:spPr>
          <a:xfrm>
            <a:off x="11155647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12A9266A-BA9B-4813-BB43-06D132DBF42F}"/>
              </a:ext>
            </a:extLst>
          </p:cNvPr>
          <p:cNvSpPr/>
          <p:nvPr/>
        </p:nvSpPr>
        <p:spPr>
          <a:xfrm>
            <a:off x="11890544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C3185383-1A5E-4001-8481-E6F23D3B6036}"/>
              </a:ext>
            </a:extLst>
          </p:cNvPr>
          <p:cNvSpPr/>
          <p:nvPr/>
        </p:nvSpPr>
        <p:spPr>
          <a:xfrm>
            <a:off x="1262544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0CDB0FF1-F0C8-45BC-A874-5E681127C672}"/>
              </a:ext>
            </a:extLst>
          </p:cNvPr>
          <p:cNvSpPr/>
          <p:nvPr/>
        </p:nvSpPr>
        <p:spPr>
          <a:xfrm>
            <a:off x="13360338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99E97E9D-7396-49F5-A70D-6B961EE243EF}"/>
              </a:ext>
            </a:extLst>
          </p:cNvPr>
          <p:cNvSpPr/>
          <p:nvPr/>
        </p:nvSpPr>
        <p:spPr>
          <a:xfrm>
            <a:off x="14095235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36DDD27B-CD0E-4ACD-B258-AE35413AF3BE}"/>
              </a:ext>
            </a:extLst>
          </p:cNvPr>
          <p:cNvSpPr/>
          <p:nvPr/>
        </p:nvSpPr>
        <p:spPr>
          <a:xfrm>
            <a:off x="14830132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81455955-6170-4AA6-9F8B-7441C1776CB6}"/>
              </a:ext>
            </a:extLst>
          </p:cNvPr>
          <p:cNvSpPr/>
          <p:nvPr/>
        </p:nvSpPr>
        <p:spPr>
          <a:xfrm>
            <a:off x="15565021" y="303552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3E4E22A3-72A8-4203-BCE1-3BDBD1FA5D7D}"/>
              </a:ext>
            </a:extLst>
          </p:cNvPr>
          <p:cNvSpPr/>
          <p:nvPr/>
        </p:nvSpPr>
        <p:spPr>
          <a:xfrm>
            <a:off x="2336883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5A481C74-6C54-49E9-80E4-26B6702D5D67}"/>
              </a:ext>
            </a:extLst>
          </p:cNvPr>
          <p:cNvSpPr/>
          <p:nvPr/>
        </p:nvSpPr>
        <p:spPr>
          <a:xfrm>
            <a:off x="527647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81F8EEB0-D3AD-49C1-8DEA-3035AD4E0F8F}"/>
              </a:ext>
            </a:extLst>
          </p:cNvPr>
          <p:cNvSpPr/>
          <p:nvPr/>
        </p:nvSpPr>
        <p:spPr>
          <a:xfrm>
            <a:off x="3071780" y="3447606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DAC0C246-9A91-4837-BA7E-040FD05AFE70}"/>
              </a:ext>
            </a:extLst>
          </p:cNvPr>
          <p:cNvSpPr/>
          <p:nvPr/>
        </p:nvSpPr>
        <p:spPr>
          <a:xfrm>
            <a:off x="3806677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CC905888-33A9-4A5A-98F1-66B73D6B5721}"/>
              </a:ext>
            </a:extLst>
          </p:cNvPr>
          <p:cNvSpPr/>
          <p:nvPr/>
        </p:nvSpPr>
        <p:spPr>
          <a:xfrm flipV="1">
            <a:off x="4541574" y="3431498"/>
            <a:ext cx="144000" cy="1385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545808F0-9B9A-49D6-B028-1761926BA109}"/>
              </a:ext>
            </a:extLst>
          </p:cNvPr>
          <p:cNvSpPr/>
          <p:nvPr/>
        </p:nvSpPr>
        <p:spPr>
          <a:xfrm>
            <a:off x="6011368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1D14D2F2-5DA6-4A01-9E8F-D6541F3F17E5}"/>
              </a:ext>
            </a:extLst>
          </p:cNvPr>
          <p:cNvSpPr/>
          <p:nvPr/>
        </p:nvSpPr>
        <p:spPr>
          <a:xfrm>
            <a:off x="6746265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B70C5875-AD65-42F3-A44E-E3CBABE170FA}"/>
              </a:ext>
            </a:extLst>
          </p:cNvPr>
          <p:cNvSpPr/>
          <p:nvPr/>
        </p:nvSpPr>
        <p:spPr>
          <a:xfrm>
            <a:off x="7481162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0E93D42C-2047-4253-B03D-2D86E6756127}"/>
              </a:ext>
            </a:extLst>
          </p:cNvPr>
          <p:cNvSpPr/>
          <p:nvPr/>
        </p:nvSpPr>
        <p:spPr>
          <a:xfrm>
            <a:off x="8216059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E420655B-0855-48BF-B1F7-87BFD17D798B}"/>
              </a:ext>
            </a:extLst>
          </p:cNvPr>
          <p:cNvSpPr/>
          <p:nvPr/>
        </p:nvSpPr>
        <p:spPr>
          <a:xfrm>
            <a:off x="8950956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FA0BDAF2-75E9-405A-A63C-93C7AB6824DC}"/>
              </a:ext>
            </a:extLst>
          </p:cNvPr>
          <p:cNvSpPr/>
          <p:nvPr/>
        </p:nvSpPr>
        <p:spPr>
          <a:xfrm>
            <a:off x="9685853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13BF5F14-D263-4A63-888F-897F205AC3AD}"/>
              </a:ext>
            </a:extLst>
          </p:cNvPr>
          <p:cNvSpPr/>
          <p:nvPr/>
        </p:nvSpPr>
        <p:spPr>
          <a:xfrm>
            <a:off x="10420750" y="3798565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82500BEC-D09A-481F-B13C-F448FF830243}"/>
              </a:ext>
            </a:extLst>
          </p:cNvPr>
          <p:cNvSpPr/>
          <p:nvPr/>
        </p:nvSpPr>
        <p:spPr>
          <a:xfrm>
            <a:off x="11155647" y="3798565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0980E4F4-07D8-49BA-B9C6-830D141EEC25}"/>
              </a:ext>
            </a:extLst>
          </p:cNvPr>
          <p:cNvSpPr/>
          <p:nvPr/>
        </p:nvSpPr>
        <p:spPr>
          <a:xfrm>
            <a:off x="11890544" y="3798565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D33F8F8B-3723-4EC3-A3AD-4D1D1ED2643F}"/>
              </a:ext>
            </a:extLst>
          </p:cNvPr>
          <p:cNvSpPr/>
          <p:nvPr/>
        </p:nvSpPr>
        <p:spPr>
          <a:xfrm>
            <a:off x="1262544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48018508-246C-4D51-8B0C-C98EC6B6BD77}"/>
              </a:ext>
            </a:extLst>
          </p:cNvPr>
          <p:cNvSpPr/>
          <p:nvPr/>
        </p:nvSpPr>
        <p:spPr>
          <a:xfrm>
            <a:off x="13360338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916D4388-93B8-4C94-9003-47936722D639}"/>
              </a:ext>
            </a:extLst>
          </p:cNvPr>
          <p:cNvSpPr/>
          <p:nvPr/>
        </p:nvSpPr>
        <p:spPr>
          <a:xfrm>
            <a:off x="14095235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175DCD31-6850-48A1-BECB-FF64F2D1349F}"/>
              </a:ext>
            </a:extLst>
          </p:cNvPr>
          <p:cNvSpPr/>
          <p:nvPr/>
        </p:nvSpPr>
        <p:spPr>
          <a:xfrm>
            <a:off x="14830132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DD4CCFB1-0DB4-4FE0-8AF5-A58B5AD98B94}"/>
              </a:ext>
            </a:extLst>
          </p:cNvPr>
          <p:cNvSpPr/>
          <p:nvPr/>
        </p:nvSpPr>
        <p:spPr>
          <a:xfrm>
            <a:off x="15565021" y="379856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6470A05F-3188-45A9-8AD9-88673E4FA51D}"/>
              </a:ext>
            </a:extLst>
          </p:cNvPr>
          <p:cNvSpPr/>
          <p:nvPr/>
        </p:nvSpPr>
        <p:spPr>
          <a:xfrm>
            <a:off x="2336883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E1D8B146-3701-46D3-85CB-E521F9324546}"/>
              </a:ext>
            </a:extLst>
          </p:cNvPr>
          <p:cNvSpPr/>
          <p:nvPr/>
        </p:nvSpPr>
        <p:spPr>
          <a:xfrm>
            <a:off x="5276471" y="4561601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BB73C9EF-672C-4573-8452-DEBCDC71FC5E}"/>
              </a:ext>
            </a:extLst>
          </p:cNvPr>
          <p:cNvSpPr/>
          <p:nvPr/>
        </p:nvSpPr>
        <p:spPr>
          <a:xfrm>
            <a:off x="3090615" y="4215368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AF61EE70-F27B-4272-9E5F-F3749F0F08C9}"/>
              </a:ext>
            </a:extLst>
          </p:cNvPr>
          <p:cNvSpPr/>
          <p:nvPr/>
        </p:nvSpPr>
        <p:spPr>
          <a:xfrm>
            <a:off x="3806677" y="4561601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3803476E-C0C3-4D70-ADFD-19A2528D2167}"/>
              </a:ext>
            </a:extLst>
          </p:cNvPr>
          <p:cNvSpPr/>
          <p:nvPr/>
        </p:nvSpPr>
        <p:spPr>
          <a:xfrm>
            <a:off x="4573918" y="418904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8325C05E-39A0-4962-8608-0283FECE457A}"/>
              </a:ext>
            </a:extLst>
          </p:cNvPr>
          <p:cNvSpPr/>
          <p:nvPr/>
        </p:nvSpPr>
        <p:spPr>
          <a:xfrm>
            <a:off x="6011368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0CE0D3E5-4DC5-4F52-9F72-836AF9EACA9E}"/>
              </a:ext>
            </a:extLst>
          </p:cNvPr>
          <p:cNvSpPr/>
          <p:nvPr/>
        </p:nvSpPr>
        <p:spPr>
          <a:xfrm>
            <a:off x="6746265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D35DD06B-80EE-441E-91C0-29FD3DBC4F2D}"/>
              </a:ext>
            </a:extLst>
          </p:cNvPr>
          <p:cNvSpPr/>
          <p:nvPr/>
        </p:nvSpPr>
        <p:spPr>
          <a:xfrm>
            <a:off x="7481162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481C2574-C25D-4927-ADBF-83B076EC0FDD}"/>
              </a:ext>
            </a:extLst>
          </p:cNvPr>
          <p:cNvSpPr/>
          <p:nvPr/>
        </p:nvSpPr>
        <p:spPr>
          <a:xfrm>
            <a:off x="8216059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5D31302B-C8BD-4727-AD4E-2C0079FBB636}"/>
              </a:ext>
            </a:extLst>
          </p:cNvPr>
          <p:cNvSpPr/>
          <p:nvPr/>
        </p:nvSpPr>
        <p:spPr>
          <a:xfrm>
            <a:off x="8950956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CFB86DA5-AF9F-4535-B19C-21233DEF0F0D}"/>
              </a:ext>
            </a:extLst>
          </p:cNvPr>
          <p:cNvSpPr/>
          <p:nvPr/>
        </p:nvSpPr>
        <p:spPr>
          <a:xfrm>
            <a:off x="9685853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DF94D6DD-4348-435A-A933-DE6AA7B8D198}"/>
              </a:ext>
            </a:extLst>
          </p:cNvPr>
          <p:cNvSpPr/>
          <p:nvPr/>
        </p:nvSpPr>
        <p:spPr>
          <a:xfrm>
            <a:off x="10420750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BD43D2E4-9548-444C-9BC7-D5D5B634485A}"/>
              </a:ext>
            </a:extLst>
          </p:cNvPr>
          <p:cNvSpPr/>
          <p:nvPr/>
        </p:nvSpPr>
        <p:spPr>
          <a:xfrm>
            <a:off x="11155647" y="4561601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EE326E7B-A2EF-46F2-AD76-ACC1802AB9C3}"/>
              </a:ext>
            </a:extLst>
          </p:cNvPr>
          <p:cNvSpPr/>
          <p:nvPr/>
        </p:nvSpPr>
        <p:spPr>
          <a:xfrm>
            <a:off x="11890544" y="4561601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>
            <a:extLst>
              <a:ext uri="{FF2B5EF4-FFF2-40B4-BE49-F238E27FC236}">
                <a16:creationId xmlns:a16="http://schemas.microsoft.com/office/drawing/2014/main" id="{3600CE69-1CF9-4986-9E6F-E7956C2503DE}"/>
              </a:ext>
            </a:extLst>
          </p:cNvPr>
          <p:cNvSpPr/>
          <p:nvPr/>
        </p:nvSpPr>
        <p:spPr>
          <a:xfrm>
            <a:off x="12625441" y="4561601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28860E9B-4445-4809-8C97-4E450E5C3CDC}"/>
              </a:ext>
            </a:extLst>
          </p:cNvPr>
          <p:cNvSpPr/>
          <p:nvPr/>
        </p:nvSpPr>
        <p:spPr>
          <a:xfrm>
            <a:off x="13360338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551BB95D-70EB-45F5-A142-3ADEEC308378}"/>
              </a:ext>
            </a:extLst>
          </p:cNvPr>
          <p:cNvSpPr/>
          <p:nvPr/>
        </p:nvSpPr>
        <p:spPr>
          <a:xfrm>
            <a:off x="14095235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9BD05F95-EBBA-49B3-BE1B-A3C4A1AF594B}"/>
              </a:ext>
            </a:extLst>
          </p:cNvPr>
          <p:cNvSpPr/>
          <p:nvPr/>
        </p:nvSpPr>
        <p:spPr>
          <a:xfrm>
            <a:off x="14830132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B5F7730B-C163-447C-8EF8-A825E5072115}"/>
              </a:ext>
            </a:extLst>
          </p:cNvPr>
          <p:cNvSpPr/>
          <p:nvPr/>
        </p:nvSpPr>
        <p:spPr>
          <a:xfrm>
            <a:off x="15565021" y="4561601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45BA756C-9CEF-44E3-9400-63A1AAAE5814}"/>
              </a:ext>
            </a:extLst>
          </p:cNvPr>
          <p:cNvSpPr/>
          <p:nvPr/>
        </p:nvSpPr>
        <p:spPr>
          <a:xfrm>
            <a:off x="2336883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86915743-4153-45F0-BCCA-F2A28B5058E4}"/>
              </a:ext>
            </a:extLst>
          </p:cNvPr>
          <p:cNvSpPr/>
          <p:nvPr/>
        </p:nvSpPr>
        <p:spPr>
          <a:xfrm>
            <a:off x="5276471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CD6CCED3-BB72-45B4-BC9E-A023AEFDDC6D}"/>
              </a:ext>
            </a:extLst>
          </p:cNvPr>
          <p:cNvSpPr/>
          <p:nvPr/>
        </p:nvSpPr>
        <p:spPr>
          <a:xfrm>
            <a:off x="3090930" y="505738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A7F405AA-EA2C-4E43-9900-DDA019CF19D6}"/>
              </a:ext>
            </a:extLst>
          </p:cNvPr>
          <p:cNvSpPr/>
          <p:nvPr/>
        </p:nvSpPr>
        <p:spPr>
          <a:xfrm>
            <a:off x="3806677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1E68D9A9-C554-4BC2-8FCD-65F9FFD90974}"/>
              </a:ext>
            </a:extLst>
          </p:cNvPr>
          <p:cNvSpPr/>
          <p:nvPr/>
        </p:nvSpPr>
        <p:spPr>
          <a:xfrm>
            <a:off x="4541574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F4EA157D-D066-462D-92E8-3882CC13F753}"/>
              </a:ext>
            </a:extLst>
          </p:cNvPr>
          <p:cNvSpPr/>
          <p:nvPr/>
        </p:nvSpPr>
        <p:spPr>
          <a:xfrm>
            <a:off x="6011368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4C2DD777-4B84-4D1C-8FD2-246F57070E3F}"/>
              </a:ext>
            </a:extLst>
          </p:cNvPr>
          <p:cNvSpPr/>
          <p:nvPr/>
        </p:nvSpPr>
        <p:spPr>
          <a:xfrm>
            <a:off x="6746265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9C7AB2CE-92B1-445F-AF4F-6C2EED99EC7E}"/>
              </a:ext>
            </a:extLst>
          </p:cNvPr>
          <p:cNvSpPr/>
          <p:nvPr/>
        </p:nvSpPr>
        <p:spPr>
          <a:xfrm>
            <a:off x="7481162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56E9063D-99FC-4B95-B597-546D72366502}"/>
              </a:ext>
            </a:extLst>
          </p:cNvPr>
          <p:cNvSpPr/>
          <p:nvPr/>
        </p:nvSpPr>
        <p:spPr>
          <a:xfrm>
            <a:off x="8216059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E65EE6FE-892A-44DA-9005-2682558FD611}"/>
              </a:ext>
            </a:extLst>
          </p:cNvPr>
          <p:cNvSpPr/>
          <p:nvPr/>
        </p:nvSpPr>
        <p:spPr>
          <a:xfrm>
            <a:off x="8950956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C11C07E3-513B-4118-B5E1-926A25510208}"/>
              </a:ext>
            </a:extLst>
          </p:cNvPr>
          <p:cNvSpPr/>
          <p:nvPr/>
        </p:nvSpPr>
        <p:spPr>
          <a:xfrm>
            <a:off x="9685853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C5C4D589-9D0C-41D7-8388-507ED1CC1D1D}"/>
              </a:ext>
            </a:extLst>
          </p:cNvPr>
          <p:cNvSpPr/>
          <p:nvPr/>
        </p:nvSpPr>
        <p:spPr>
          <a:xfrm>
            <a:off x="10420750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3804F6DA-5894-4C0D-9EA7-09132B7C4CD2}"/>
              </a:ext>
            </a:extLst>
          </p:cNvPr>
          <p:cNvSpPr/>
          <p:nvPr/>
        </p:nvSpPr>
        <p:spPr>
          <a:xfrm>
            <a:off x="11155647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BA65BCA9-B676-42AC-AC0B-21971C6CEA0C}"/>
              </a:ext>
            </a:extLst>
          </p:cNvPr>
          <p:cNvSpPr/>
          <p:nvPr/>
        </p:nvSpPr>
        <p:spPr>
          <a:xfrm>
            <a:off x="11890544" y="5324637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id="{C1FA94F5-2F42-401E-A608-8F80CA6E5CD3}"/>
              </a:ext>
            </a:extLst>
          </p:cNvPr>
          <p:cNvSpPr/>
          <p:nvPr/>
        </p:nvSpPr>
        <p:spPr>
          <a:xfrm>
            <a:off x="12625441" y="5324637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>
            <a:extLst>
              <a:ext uri="{FF2B5EF4-FFF2-40B4-BE49-F238E27FC236}">
                <a16:creationId xmlns:a16="http://schemas.microsoft.com/office/drawing/2014/main" id="{66353A9B-A5FD-4B1C-8745-226988EC41C8}"/>
              </a:ext>
            </a:extLst>
          </p:cNvPr>
          <p:cNvSpPr/>
          <p:nvPr/>
        </p:nvSpPr>
        <p:spPr>
          <a:xfrm>
            <a:off x="13360338" y="5324637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660101B4-AEA6-4A7B-8D02-2F2E3DE6DD3F}"/>
              </a:ext>
            </a:extLst>
          </p:cNvPr>
          <p:cNvSpPr/>
          <p:nvPr/>
        </p:nvSpPr>
        <p:spPr>
          <a:xfrm>
            <a:off x="14095235" y="5324637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EF49AB59-254B-49C3-964E-241693811FBD}"/>
              </a:ext>
            </a:extLst>
          </p:cNvPr>
          <p:cNvSpPr/>
          <p:nvPr/>
        </p:nvSpPr>
        <p:spPr>
          <a:xfrm>
            <a:off x="14830132" y="5324637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>
            <a:extLst>
              <a:ext uri="{FF2B5EF4-FFF2-40B4-BE49-F238E27FC236}">
                <a16:creationId xmlns:a16="http://schemas.microsoft.com/office/drawing/2014/main" id="{0E35F5DF-8313-4C5D-83F5-A51A464F0CD4}"/>
              </a:ext>
            </a:extLst>
          </p:cNvPr>
          <p:cNvSpPr/>
          <p:nvPr/>
        </p:nvSpPr>
        <p:spPr>
          <a:xfrm>
            <a:off x="15565021" y="5324637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83A09E39-C4FC-4494-82BD-9190E243C070}"/>
              </a:ext>
            </a:extLst>
          </p:cNvPr>
          <p:cNvSpPr/>
          <p:nvPr/>
        </p:nvSpPr>
        <p:spPr>
          <a:xfrm>
            <a:off x="2336883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22FC8B2B-46E0-4D8A-ABAD-A0ED9418D55D}"/>
              </a:ext>
            </a:extLst>
          </p:cNvPr>
          <p:cNvSpPr/>
          <p:nvPr/>
        </p:nvSpPr>
        <p:spPr>
          <a:xfrm>
            <a:off x="5276471" y="6087673"/>
            <a:ext cx="144000" cy="1440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>
            <a:extLst>
              <a:ext uri="{FF2B5EF4-FFF2-40B4-BE49-F238E27FC236}">
                <a16:creationId xmlns:a16="http://schemas.microsoft.com/office/drawing/2014/main" id="{EE1B503F-0310-4B1E-803E-E0EA652D4FE8}"/>
              </a:ext>
            </a:extLst>
          </p:cNvPr>
          <p:cNvSpPr/>
          <p:nvPr/>
        </p:nvSpPr>
        <p:spPr>
          <a:xfrm>
            <a:off x="3097495" y="5797674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930B676A-B595-4217-B6D4-787BD3CCF15D}"/>
              </a:ext>
            </a:extLst>
          </p:cNvPr>
          <p:cNvSpPr/>
          <p:nvPr/>
        </p:nvSpPr>
        <p:spPr>
          <a:xfrm>
            <a:off x="3806677" y="6087673"/>
            <a:ext cx="144000" cy="1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46AFAA13-F5FA-4386-BE36-8A36E8CB9F31}"/>
              </a:ext>
            </a:extLst>
          </p:cNvPr>
          <p:cNvSpPr/>
          <p:nvPr/>
        </p:nvSpPr>
        <p:spPr>
          <a:xfrm>
            <a:off x="4541574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>
            <a:extLst>
              <a:ext uri="{FF2B5EF4-FFF2-40B4-BE49-F238E27FC236}">
                <a16:creationId xmlns:a16="http://schemas.microsoft.com/office/drawing/2014/main" id="{6F4A4C37-DCB4-4EC0-BA48-D4903BA32C6C}"/>
              </a:ext>
            </a:extLst>
          </p:cNvPr>
          <p:cNvSpPr/>
          <p:nvPr/>
        </p:nvSpPr>
        <p:spPr>
          <a:xfrm>
            <a:off x="6011368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Rectangle 284">
            <a:extLst>
              <a:ext uri="{FF2B5EF4-FFF2-40B4-BE49-F238E27FC236}">
                <a16:creationId xmlns:a16="http://schemas.microsoft.com/office/drawing/2014/main" id="{BCBC5591-90F7-46FD-9AD6-25DE9FD05984}"/>
              </a:ext>
            </a:extLst>
          </p:cNvPr>
          <p:cNvSpPr/>
          <p:nvPr/>
        </p:nvSpPr>
        <p:spPr>
          <a:xfrm>
            <a:off x="6746265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>
            <a:extLst>
              <a:ext uri="{FF2B5EF4-FFF2-40B4-BE49-F238E27FC236}">
                <a16:creationId xmlns:a16="http://schemas.microsoft.com/office/drawing/2014/main" id="{9FB297B7-D505-4569-93E0-E30E41B02E16}"/>
              </a:ext>
            </a:extLst>
          </p:cNvPr>
          <p:cNvSpPr/>
          <p:nvPr/>
        </p:nvSpPr>
        <p:spPr>
          <a:xfrm>
            <a:off x="7481162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>
            <a:extLst>
              <a:ext uri="{FF2B5EF4-FFF2-40B4-BE49-F238E27FC236}">
                <a16:creationId xmlns:a16="http://schemas.microsoft.com/office/drawing/2014/main" id="{A59E51A1-95CF-4B88-8817-8C37D631BFEF}"/>
              </a:ext>
            </a:extLst>
          </p:cNvPr>
          <p:cNvSpPr/>
          <p:nvPr/>
        </p:nvSpPr>
        <p:spPr>
          <a:xfrm>
            <a:off x="8216059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>
            <a:extLst>
              <a:ext uri="{FF2B5EF4-FFF2-40B4-BE49-F238E27FC236}">
                <a16:creationId xmlns:a16="http://schemas.microsoft.com/office/drawing/2014/main" id="{8FA0BE9A-ADF9-4678-937F-4B181EFF7401}"/>
              </a:ext>
            </a:extLst>
          </p:cNvPr>
          <p:cNvSpPr/>
          <p:nvPr/>
        </p:nvSpPr>
        <p:spPr>
          <a:xfrm>
            <a:off x="8950956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F4D42BE0-05A9-40C8-9457-5FA3B5B94519}"/>
              </a:ext>
            </a:extLst>
          </p:cNvPr>
          <p:cNvSpPr/>
          <p:nvPr/>
        </p:nvSpPr>
        <p:spPr>
          <a:xfrm>
            <a:off x="9685853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>
            <a:extLst>
              <a:ext uri="{FF2B5EF4-FFF2-40B4-BE49-F238E27FC236}">
                <a16:creationId xmlns:a16="http://schemas.microsoft.com/office/drawing/2014/main" id="{A5751EDC-221D-4D35-A9D3-8A8F8EA5E3C2}"/>
              </a:ext>
            </a:extLst>
          </p:cNvPr>
          <p:cNvSpPr/>
          <p:nvPr/>
        </p:nvSpPr>
        <p:spPr>
          <a:xfrm>
            <a:off x="10420750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Rectangle 290">
            <a:extLst>
              <a:ext uri="{FF2B5EF4-FFF2-40B4-BE49-F238E27FC236}">
                <a16:creationId xmlns:a16="http://schemas.microsoft.com/office/drawing/2014/main" id="{FF750B3F-B77E-46CF-BD3E-A5DBB987EA3C}"/>
              </a:ext>
            </a:extLst>
          </p:cNvPr>
          <p:cNvSpPr/>
          <p:nvPr/>
        </p:nvSpPr>
        <p:spPr>
          <a:xfrm>
            <a:off x="11155647" y="6087673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>
            <a:extLst>
              <a:ext uri="{FF2B5EF4-FFF2-40B4-BE49-F238E27FC236}">
                <a16:creationId xmlns:a16="http://schemas.microsoft.com/office/drawing/2014/main" id="{FBD94C0A-372B-46BA-84DB-755E5C5304CC}"/>
              </a:ext>
            </a:extLst>
          </p:cNvPr>
          <p:cNvSpPr/>
          <p:nvPr/>
        </p:nvSpPr>
        <p:spPr>
          <a:xfrm>
            <a:off x="11890544" y="6087673"/>
            <a:ext cx="144000" cy="144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>
            <a:extLst>
              <a:ext uri="{FF2B5EF4-FFF2-40B4-BE49-F238E27FC236}">
                <a16:creationId xmlns:a16="http://schemas.microsoft.com/office/drawing/2014/main" id="{995BEA34-C922-4285-89EC-D75DB0D41B10}"/>
              </a:ext>
            </a:extLst>
          </p:cNvPr>
          <p:cNvSpPr/>
          <p:nvPr/>
        </p:nvSpPr>
        <p:spPr>
          <a:xfrm>
            <a:off x="12625441" y="6087673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Rectangle 293">
            <a:extLst>
              <a:ext uri="{FF2B5EF4-FFF2-40B4-BE49-F238E27FC236}">
                <a16:creationId xmlns:a16="http://schemas.microsoft.com/office/drawing/2014/main" id="{F124DD8F-6249-48B4-B567-560A526C8F93}"/>
              </a:ext>
            </a:extLst>
          </p:cNvPr>
          <p:cNvSpPr/>
          <p:nvPr/>
        </p:nvSpPr>
        <p:spPr>
          <a:xfrm>
            <a:off x="13360338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>
            <a:extLst>
              <a:ext uri="{FF2B5EF4-FFF2-40B4-BE49-F238E27FC236}">
                <a16:creationId xmlns:a16="http://schemas.microsoft.com/office/drawing/2014/main" id="{60CF74FF-DCB4-4413-888A-8833EDAAD6C9}"/>
              </a:ext>
            </a:extLst>
          </p:cNvPr>
          <p:cNvSpPr/>
          <p:nvPr/>
        </p:nvSpPr>
        <p:spPr>
          <a:xfrm>
            <a:off x="14095235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>
            <a:extLst>
              <a:ext uri="{FF2B5EF4-FFF2-40B4-BE49-F238E27FC236}">
                <a16:creationId xmlns:a16="http://schemas.microsoft.com/office/drawing/2014/main" id="{45199274-C3CF-48D8-ACDE-4CD531DB5C3B}"/>
              </a:ext>
            </a:extLst>
          </p:cNvPr>
          <p:cNvSpPr/>
          <p:nvPr/>
        </p:nvSpPr>
        <p:spPr>
          <a:xfrm>
            <a:off x="14830132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299DA3FE-D78B-4B4A-9105-6F3BB01E0248}"/>
              </a:ext>
            </a:extLst>
          </p:cNvPr>
          <p:cNvSpPr/>
          <p:nvPr/>
        </p:nvSpPr>
        <p:spPr>
          <a:xfrm>
            <a:off x="15565021" y="608767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14838C49-6845-4D7E-85DD-CA22AF4C4277}"/>
              </a:ext>
            </a:extLst>
          </p:cNvPr>
          <p:cNvSpPr/>
          <p:nvPr/>
        </p:nvSpPr>
        <p:spPr>
          <a:xfrm>
            <a:off x="2336883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8161280E-2324-4706-B985-92F3AFA8CCB8}"/>
              </a:ext>
            </a:extLst>
          </p:cNvPr>
          <p:cNvSpPr/>
          <p:nvPr/>
        </p:nvSpPr>
        <p:spPr>
          <a:xfrm>
            <a:off x="527647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>
            <a:extLst>
              <a:ext uri="{FF2B5EF4-FFF2-40B4-BE49-F238E27FC236}">
                <a16:creationId xmlns:a16="http://schemas.microsoft.com/office/drawing/2014/main" id="{EB5BBB79-25F9-430F-95B2-C313ED3CF5B9}"/>
              </a:ext>
            </a:extLst>
          </p:cNvPr>
          <p:cNvSpPr/>
          <p:nvPr/>
        </p:nvSpPr>
        <p:spPr>
          <a:xfrm>
            <a:off x="3090615" y="6568900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F4F248EA-B74D-450C-A684-3DBAB795A160}"/>
              </a:ext>
            </a:extLst>
          </p:cNvPr>
          <p:cNvSpPr/>
          <p:nvPr/>
        </p:nvSpPr>
        <p:spPr>
          <a:xfrm>
            <a:off x="3806677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Rectangle 302">
            <a:extLst>
              <a:ext uri="{FF2B5EF4-FFF2-40B4-BE49-F238E27FC236}">
                <a16:creationId xmlns:a16="http://schemas.microsoft.com/office/drawing/2014/main" id="{AE9D494D-777C-4FD3-AB92-74089AB7EC59}"/>
              </a:ext>
            </a:extLst>
          </p:cNvPr>
          <p:cNvSpPr/>
          <p:nvPr/>
        </p:nvSpPr>
        <p:spPr>
          <a:xfrm>
            <a:off x="4541574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35C84916-6881-4249-85A5-FAE6656982DA}"/>
              </a:ext>
            </a:extLst>
          </p:cNvPr>
          <p:cNvSpPr/>
          <p:nvPr/>
        </p:nvSpPr>
        <p:spPr>
          <a:xfrm>
            <a:off x="6011368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>
            <a:extLst>
              <a:ext uri="{FF2B5EF4-FFF2-40B4-BE49-F238E27FC236}">
                <a16:creationId xmlns:a16="http://schemas.microsoft.com/office/drawing/2014/main" id="{02C99A24-590A-4D90-9C39-5D6E545697A5}"/>
              </a:ext>
            </a:extLst>
          </p:cNvPr>
          <p:cNvSpPr/>
          <p:nvPr/>
        </p:nvSpPr>
        <p:spPr>
          <a:xfrm>
            <a:off x="6746265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Rectangle 305">
            <a:extLst>
              <a:ext uri="{FF2B5EF4-FFF2-40B4-BE49-F238E27FC236}">
                <a16:creationId xmlns:a16="http://schemas.microsoft.com/office/drawing/2014/main" id="{ABDA4642-195D-4B38-9926-9382AC9D5A97}"/>
              </a:ext>
            </a:extLst>
          </p:cNvPr>
          <p:cNvSpPr/>
          <p:nvPr/>
        </p:nvSpPr>
        <p:spPr>
          <a:xfrm>
            <a:off x="7481162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>
            <a:extLst>
              <a:ext uri="{FF2B5EF4-FFF2-40B4-BE49-F238E27FC236}">
                <a16:creationId xmlns:a16="http://schemas.microsoft.com/office/drawing/2014/main" id="{5C075D98-F7E1-48F6-9A46-504B0D304247}"/>
              </a:ext>
            </a:extLst>
          </p:cNvPr>
          <p:cNvSpPr/>
          <p:nvPr/>
        </p:nvSpPr>
        <p:spPr>
          <a:xfrm>
            <a:off x="8216059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>
            <a:extLst>
              <a:ext uri="{FF2B5EF4-FFF2-40B4-BE49-F238E27FC236}">
                <a16:creationId xmlns:a16="http://schemas.microsoft.com/office/drawing/2014/main" id="{ACF29E37-FC97-4F00-A9B8-261B6EE2D0DB}"/>
              </a:ext>
            </a:extLst>
          </p:cNvPr>
          <p:cNvSpPr/>
          <p:nvPr/>
        </p:nvSpPr>
        <p:spPr>
          <a:xfrm>
            <a:off x="8950956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Rectangle 308">
            <a:extLst>
              <a:ext uri="{FF2B5EF4-FFF2-40B4-BE49-F238E27FC236}">
                <a16:creationId xmlns:a16="http://schemas.microsoft.com/office/drawing/2014/main" id="{6B5CF0CA-D3B4-45AE-8A53-47A33B240ED4}"/>
              </a:ext>
            </a:extLst>
          </p:cNvPr>
          <p:cNvSpPr/>
          <p:nvPr/>
        </p:nvSpPr>
        <p:spPr>
          <a:xfrm>
            <a:off x="9685853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>
            <a:extLst>
              <a:ext uri="{FF2B5EF4-FFF2-40B4-BE49-F238E27FC236}">
                <a16:creationId xmlns:a16="http://schemas.microsoft.com/office/drawing/2014/main" id="{D702862C-9498-4B46-9814-6ECC2448D411}"/>
              </a:ext>
            </a:extLst>
          </p:cNvPr>
          <p:cNvSpPr/>
          <p:nvPr/>
        </p:nvSpPr>
        <p:spPr>
          <a:xfrm>
            <a:off x="10420750" y="6850709"/>
            <a:ext cx="144000" cy="144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>
            <a:extLst>
              <a:ext uri="{FF2B5EF4-FFF2-40B4-BE49-F238E27FC236}">
                <a16:creationId xmlns:a16="http://schemas.microsoft.com/office/drawing/2014/main" id="{E3B3A185-8083-445B-8FDF-53AF38C40124}"/>
              </a:ext>
            </a:extLst>
          </p:cNvPr>
          <p:cNvSpPr/>
          <p:nvPr/>
        </p:nvSpPr>
        <p:spPr>
          <a:xfrm>
            <a:off x="11155647" y="6850709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>
            <a:extLst>
              <a:ext uri="{FF2B5EF4-FFF2-40B4-BE49-F238E27FC236}">
                <a16:creationId xmlns:a16="http://schemas.microsoft.com/office/drawing/2014/main" id="{12E8D35B-028A-4162-96A7-34A84574F48C}"/>
              </a:ext>
            </a:extLst>
          </p:cNvPr>
          <p:cNvSpPr/>
          <p:nvPr/>
        </p:nvSpPr>
        <p:spPr>
          <a:xfrm>
            <a:off x="11890544" y="6850709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>
            <a:extLst>
              <a:ext uri="{FF2B5EF4-FFF2-40B4-BE49-F238E27FC236}">
                <a16:creationId xmlns:a16="http://schemas.microsoft.com/office/drawing/2014/main" id="{84528DBC-5EEE-429F-9071-118C03202961}"/>
              </a:ext>
            </a:extLst>
          </p:cNvPr>
          <p:cNvSpPr/>
          <p:nvPr/>
        </p:nvSpPr>
        <p:spPr>
          <a:xfrm>
            <a:off x="1262544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98F253A2-C432-42C4-BA5D-86A2CB704534}"/>
              </a:ext>
            </a:extLst>
          </p:cNvPr>
          <p:cNvSpPr/>
          <p:nvPr/>
        </p:nvSpPr>
        <p:spPr>
          <a:xfrm>
            <a:off x="13360338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F734D12B-4C0C-4070-8A90-ACD3D503D13A}"/>
              </a:ext>
            </a:extLst>
          </p:cNvPr>
          <p:cNvSpPr/>
          <p:nvPr/>
        </p:nvSpPr>
        <p:spPr>
          <a:xfrm>
            <a:off x="14095235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>
            <a:extLst>
              <a:ext uri="{FF2B5EF4-FFF2-40B4-BE49-F238E27FC236}">
                <a16:creationId xmlns:a16="http://schemas.microsoft.com/office/drawing/2014/main" id="{27954207-3545-489E-9063-0C150F7D710E}"/>
              </a:ext>
            </a:extLst>
          </p:cNvPr>
          <p:cNvSpPr/>
          <p:nvPr/>
        </p:nvSpPr>
        <p:spPr>
          <a:xfrm>
            <a:off x="14830132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5C985BE5-5269-46F6-8BC8-4FDC6700D502}"/>
              </a:ext>
            </a:extLst>
          </p:cNvPr>
          <p:cNvSpPr/>
          <p:nvPr/>
        </p:nvSpPr>
        <p:spPr>
          <a:xfrm>
            <a:off x="15565021" y="685070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>
            <a:extLst>
              <a:ext uri="{FF2B5EF4-FFF2-40B4-BE49-F238E27FC236}">
                <a16:creationId xmlns:a16="http://schemas.microsoft.com/office/drawing/2014/main" id="{564F1972-0AA9-4725-B2FF-C9CE6EE70C79}"/>
              </a:ext>
            </a:extLst>
          </p:cNvPr>
          <p:cNvSpPr/>
          <p:nvPr/>
        </p:nvSpPr>
        <p:spPr>
          <a:xfrm>
            <a:off x="2336883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>
            <a:extLst>
              <a:ext uri="{FF2B5EF4-FFF2-40B4-BE49-F238E27FC236}">
                <a16:creationId xmlns:a16="http://schemas.microsoft.com/office/drawing/2014/main" id="{8BBA6254-FB84-4398-A12F-95BE6B94E205}"/>
              </a:ext>
            </a:extLst>
          </p:cNvPr>
          <p:cNvSpPr/>
          <p:nvPr/>
        </p:nvSpPr>
        <p:spPr>
          <a:xfrm>
            <a:off x="527647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73EAA9C6-67F8-45B6-AF66-03F30BBC53D2}"/>
              </a:ext>
            </a:extLst>
          </p:cNvPr>
          <p:cNvSpPr/>
          <p:nvPr/>
        </p:nvSpPr>
        <p:spPr>
          <a:xfrm>
            <a:off x="3071780" y="7309189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>
            <a:extLst>
              <a:ext uri="{FF2B5EF4-FFF2-40B4-BE49-F238E27FC236}">
                <a16:creationId xmlns:a16="http://schemas.microsoft.com/office/drawing/2014/main" id="{87A7E3B2-B927-456B-9D04-5D627C5836A6}"/>
              </a:ext>
            </a:extLst>
          </p:cNvPr>
          <p:cNvSpPr/>
          <p:nvPr/>
        </p:nvSpPr>
        <p:spPr>
          <a:xfrm>
            <a:off x="3806677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1F5D6EEB-B914-47C8-B075-8731C2CD8F20}"/>
              </a:ext>
            </a:extLst>
          </p:cNvPr>
          <p:cNvSpPr/>
          <p:nvPr/>
        </p:nvSpPr>
        <p:spPr>
          <a:xfrm>
            <a:off x="4541574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30F45722-B2B2-4C75-82AD-DB939D736E90}"/>
              </a:ext>
            </a:extLst>
          </p:cNvPr>
          <p:cNvSpPr/>
          <p:nvPr/>
        </p:nvSpPr>
        <p:spPr>
          <a:xfrm>
            <a:off x="6011368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>
            <a:extLst>
              <a:ext uri="{FF2B5EF4-FFF2-40B4-BE49-F238E27FC236}">
                <a16:creationId xmlns:a16="http://schemas.microsoft.com/office/drawing/2014/main" id="{BB78EECC-0801-4E6A-A628-FFBDA9DC1BF2}"/>
              </a:ext>
            </a:extLst>
          </p:cNvPr>
          <p:cNvSpPr/>
          <p:nvPr/>
        </p:nvSpPr>
        <p:spPr>
          <a:xfrm>
            <a:off x="6746265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0BA9CD22-8C0F-44F8-9B12-A3169174A9EE}"/>
              </a:ext>
            </a:extLst>
          </p:cNvPr>
          <p:cNvSpPr/>
          <p:nvPr/>
        </p:nvSpPr>
        <p:spPr>
          <a:xfrm>
            <a:off x="7481162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Rectangle 326">
            <a:extLst>
              <a:ext uri="{FF2B5EF4-FFF2-40B4-BE49-F238E27FC236}">
                <a16:creationId xmlns:a16="http://schemas.microsoft.com/office/drawing/2014/main" id="{C5FF685E-3C4F-4171-8621-D519E6BEB6AE}"/>
              </a:ext>
            </a:extLst>
          </p:cNvPr>
          <p:cNvSpPr/>
          <p:nvPr/>
        </p:nvSpPr>
        <p:spPr>
          <a:xfrm>
            <a:off x="8216059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08C68ADE-3527-40F5-BC33-063432DB84D2}"/>
              </a:ext>
            </a:extLst>
          </p:cNvPr>
          <p:cNvSpPr/>
          <p:nvPr/>
        </p:nvSpPr>
        <p:spPr>
          <a:xfrm>
            <a:off x="8950956" y="7613745"/>
            <a:ext cx="144000" cy="144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68AB66F4-AB34-4AAD-85C8-A07A9F1BF928}"/>
              </a:ext>
            </a:extLst>
          </p:cNvPr>
          <p:cNvSpPr/>
          <p:nvPr/>
        </p:nvSpPr>
        <p:spPr>
          <a:xfrm>
            <a:off x="9685853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507F52EB-5467-4B5B-BA6F-6D2C3E0D779F}"/>
              </a:ext>
            </a:extLst>
          </p:cNvPr>
          <p:cNvSpPr/>
          <p:nvPr/>
        </p:nvSpPr>
        <p:spPr>
          <a:xfrm>
            <a:off x="10420750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6D1BFA0D-8301-4E12-95A4-5F2D5801BF65}"/>
              </a:ext>
            </a:extLst>
          </p:cNvPr>
          <p:cNvSpPr/>
          <p:nvPr/>
        </p:nvSpPr>
        <p:spPr>
          <a:xfrm>
            <a:off x="11155647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3098FE1F-FAE5-44BC-A8AD-80DA29513A45}"/>
              </a:ext>
            </a:extLst>
          </p:cNvPr>
          <p:cNvSpPr/>
          <p:nvPr/>
        </p:nvSpPr>
        <p:spPr>
          <a:xfrm>
            <a:off x="11890544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F21C866C-BF46-4052-8DD2-577C95D6B5E2}"/>
              </a:ext>
            </a:extLst>
          </p:cNvPr>
          <p:cNvSpPr/>
          <p:nvPr/>
        </p:nvSpPr>
        <p:spPr>
          <a:xfrm>
            <a:off x="1262544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9C81B8F7-EEF2-4F60-9FC2-17E0792C72FC}"/>
              </a:ext>
            </a:extLst>
          </p:cNvPr>
          <p:cNvSpPr/>
          <p:nvPr/>
        </p:nvSpPr>
        <p:spPr>
          <a:xfrm>
            <a:off x="13360338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C37D7B4C-A177-4680-8719-31E57F976DF4}"/>
              </a:ext>
            </a:extLst>
          </p:cNvPr>
          <p:cNvSpPr/>
          <p:nvPr/>
        </p:nvSpPr>
        <p:spPr>
          <a:xfrm>
            <a:off x="14095235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380EDA4F-F599-4439-B892-7538003AF3EA}"/>
              </a:ext>
            </a:extLst>
          </p:cNvPr>
          <p:cNvSpPr/>
          <p:nvPr/>
        </p:nvSpPr>
        <p:spPr>
          <a:xfrm>
            <a:off x="14830132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56781DE1-C65B-4346-B31B-E18883224191}"/>
              </a:ext>
            </a:extLst>
          </p:cNvPr>
          <p:cNvSpPr/>
          <p:nvPr/>
        </p:nvSpPr>
        <p:spPr>
          <a:xfrm>
            <a:off x="15565021" y="7613745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46804209-64C9-44A1-B62B-27B56E6C5AA3}"/>
              </a:ext>
            </a:extLst>
          </p:cNvPr>
          <p:cNvSpPr/>
          <p:nvPr/>
        </p:nvSpPr>
        <p:spPr>
          <a:xfrm>
            <a:off x="2336883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B245FB18-DD8F-41BB-8C4A-1513171B528C}"/>
              </a:ext>
            </a:extLst>
          </p:cNvPr>
          <p:cNvSpPr/>
          <p:nvPr/>
        </p:nvSpPr>
        <p:spPr>
          <a:xfrm>
            <a:off x="527647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663A7503-2F87-4D8F-8F34-ABA4CE64A6CB}"/>
              </a:ext>
            </a:extLst>
          </p:cNvPr>
          <p:cNvSpPr/>
          <p:nvPr/>
        </p:nvSpPr>
        <p:spPr>
          <a:xfrm>
            <a:off x="3071780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4DA6393C-D1F6-491C-BD07-32F514D72A1F}"/>
              </a:ext>
            </a:extLst>
          </p:cNvPr>
          <p:cNvSpPr/>
          <p:nvPr/>
        </p:nvSpPr>
        <p:spPr>
          <a:xfrm>
            <a:off x="3806677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A09482EB-2C81-4208-A240-F328D1962CE7}"/>
              </a:ext>
            </a:extLst>
          </p:cNvPr>
          <p:cNvSpPr/>
          <p:nvPr/>
        </p:nvSpPr>
        <p:spPr>
          <a:xfrm>
            <a:off x="4541574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Rectangle 343">
            <a:extLst>
              <a:ext uri="{FF2B5EF4-FFF2-40B4-BE49-F238E27FC236}">
                <a16:creationId xmlns:a16="http://schemas.microsoft.com/office/drawing/2014/main" id="{39B3DE22-391C-41D6-841D-3FFEAF0C38F3}"/>
              </a:ext>
            </a:extLst>
          </p:cNvPr>
          <p:cNvSpPr/>
          <p:nvPr/>
        </p:nvSpPr>
        <p:spPr>
          <a:xfrm>
            <a:off x="6011368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Rectangle 344">
            <a:extLst>
              <a:ext uri="{FF2B5EF4-FFF2-40B4-BE49-F238E27FC236}">
                <a16:creationId xmlns:a16="http://schemas.microsoft.com/office/drawing/2014/main" id="{3DA92713-7DC4-4616-A11F-313896742A48}"/>
              </a:ext>
            </a:extLst>
          </p:cNvPr>
          <p:cNvSpPr/>
          <p:nvPr/>
        </p:nvSpPr>
        <p:spPr>
          <a:xfrm>
            <a:off x="6746265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Rectangle 345">
            <a:extLst>
              <a:ext uri="{FF2B5EF4-FFF2-40B4-BE49-F238E27FC236}">
                <a16:creationId xmlns:a16="http://schemas.microsoft.com/office/drawing/2014/main" id="{04C7A615-D77B-4E0B-ADA3-A3935E4C7D1C}"/>
              </a:ext>
            </a:extLst>
          </p:cNvPr>
          <p:cNvSpPr/>
          <p:nvPr/>
        </p:nvSpPr>
        <p:spPr>
          <a:xfrm>
            <a:off x="7481162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Rectangle 346">
            <a:extLst>
              <a:ext uri="{FF2B5EF4-FFF2-40B4-BE49-F238E27FC236}">
                <a16:creationId xmlns:a16="http://schemas.microsoft.com/office/drawing/2014/main" id="{A000A21D-53C2-4021-9B21-C6EBD0A2B66F}"/>
              </a:ext>
            </a:extLst>
          </p:cNvPr>
          <p:cNvSpPr/>
          <p:nvPr/>
        </p:nvSpPr>
        <p:spPr>
          <a:xfrm>
            <a:off x="8216059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Rectangle 347">
            <a:extLst>
              <a:ext uri="{FF2B5EF4-FFF2-40B4-BE49-F238E27FC236}">
                <a16:creationId xmlns:a16="http://schemas.microsoft.com/office/drawing/2014/main" id="{B0EE4B07-4653-4CFB-B72A-CA56072E6EB0}"/>
              </a:ext>
            </a:extLst>
          </p:cNvPr>
          <p:cNvSpPr/>
          <p:nvPr/>
        </p:nvSpPr>
        <p:spPr>
          <a:xfrm>
            <a:off x="8950956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8CBF1F5B-F059-49C8-8BF0-C6291CCFF50B}"/>
              </a:ext>
            </a:extLst>
          </p:cNvPr>
          <p:cNvSpPr/>
          <p:nvPr/>
        </p:nvSpPr>
        <p:spPr>
          <a:xfrm>
            <a:off x="9685853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E88F734F-B8F2-4BBE-9ACB-A0670F0C5568}"/>
              </a:ext>
            </a:extLst>
          </p:cNvPr>
          <p:cNvSpPr/>
          <p:nvPr/>
        </p:nvSpPr>
        <p:spPr>
          <a:xfrm>
            <a:off x="10420750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DA441DD8-46FB-4216-996B-13F663A6A5E7}"/>
              </a:ext>
            </a:extLst>
          </p:cNvPr>
          <p:cNvSpPr/>
          <p:nvPr/>
        </p:nvSpPr>
        <p:spPr>
          <a:xfrm>
            <a:off x="11155647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67B4B3EF-470A-4219-9403-62D45EB474C9}"/>
              </a:ext>
            </a:extLst>
          </p:cNvPr>
          <p:cNvSpPr/>
          <p:nvPr/>
        </p:nvSpPr>
        <p:spPr>
          <a:xfrm>
            <a:off x="11890544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44AA1FA0-430E-42F8-84F1-543BEDFE7796}"/>
              </a:ext>
            </a:extLst>
          </p:cNvPr>
          <p:cNvSpPr/>
          <p:nvPr/>
        </p:nvSpPr>
        <p:spPr>
          <a:xfrm>
            <a:off x="1262544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A510EC5D-E059-482F-A781-C35C4BB78D72}"/>
              </a:ext>
            </a:extLst>
          </p:cNvPr>
          <p:cNvSpPr/>
          <p:nvPr/>
        </p:nvSpPr>
        <p:spPr>
          <a:xfrm>
            <a:off x="13360338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C2B81812-8555-4E44-B0E2-9622DFBEDDCB}"/>
              </a:ext>
            </a:extLst>
          </p:cNvPr>
          <p:cNvSpPr/>
          <p:nvPr/>
        </p:nvSpPr>
        <p:spPr>
          <a:xfrm>
            <a:off x="14095235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BF5BC035-5DF8-46BC-9DCB-9216E15E4E4F}"/>
              </a:ext>
            </a:extLst>
          </p:cNvPr>
          <p:cNvSpPr/>
          <p:nvPr/>
        </p:nvSpPr>
        <p:spPr>
          <a:xfrm>
            <a:off x="14830132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Rectangle 356">
            <a:extLst>
              <a:ext uri="{FF2B5EF4-FFF2-40B4-BE49-F238E27FC236}">
                <a16:creationId xmlns:a16="http://schemas.microsoft.com/office/drawing/2014/main" id="{4CDE2980-E4B8-4747-B1D9-B5E90A4ADDD9}"/>
              </a:ext>
            </a:extLst>
          </p:cNvPr>
          <p:cNvSpPr/>
          <p:nvPr/>
        </p:nvSpPr>
        <p:spPr>
          <a:xfrm>
            <a:off x="15565021" y="8376783"/>
            <a:ext cx="144000" cy="144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3" name="Straight Connector 362">
            <a:extLst>
              <a:ext uri="{FF2B5EF4-FFF2-40B4-BE49-F238E27FC236}">
                <a16:creationId xmlns:a16="http://schemas.microsoft.com/office/drawing/2014/main" id="{11ED2553-005C-44E2-B1FF-F0DBBDAC556E}"/>
              </a:ext>
            </a:extLst>
          </p:cNvPr>
          <p:cNvCxnSpPr>
            <a:cxnSpLocks/>
          </p:cNvCxnSpPr>
          <p:nvPr/>
        </p:nvCxnSpPr>
        <p:spPr>
          <a:xfrm>
            <a:off x="1672283" y="3107529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5" name="Straight Connector 364">
            <a:extLst>
              <a:ext uri="{FF2B5EF4-FFF2-40B4-BE49-F238E27FC236}">
                <a16:creationId xmlns:a16="http://schemas.microsoft.com/office/drawing/2014/main" id="{C0EA6D30-EC90-4A9D-BEA1-512349AAD0B5}"/>
              </a:ext>
            </a:extLst>
          </p:cNvPr>
          <p:cNvCxnSpPr>
            <a:cxnSpLocks/>
          </p:cNvCxnSpPr>
          <p:nvPr/>
        </p:nvCxnSpPr>
        <p:spPr>
          <a:xfrm>
            <a:off x="1672283" y="2331793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912B765F-8882-4DEA-8A8C-53069CB6D5D1}"/>
              </a:ext>
            </a:extLst>
          </p:cNvPr>
          <p:cNvCxnSpPr>
            <a:cxnSpLocks/>
          </p:cNvCxnSpPr>
          <p:nvPr/>
        </p:nvCxnSpPr>
        <p:spPr>
          <a:xfrm>
            <a:off x="2408883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1" name="Straight Connector 370">
            <a:extLst>
              <a:ext uri="{FF2B5EF4-FFF2-40B4-BE49-F238E27FC236}">
                <a16:creationId xmlns:a16="http://schemas.microsoft.com/office/drawing/2014/main" id="{753C9237-41D2-4F2C-BCCE-D5422A62F25C}"/>
              </a:ext>
            </a:extLst>
          </p:cNvPr>
          <p:cNvCxnSpPr>
            <a:cxnSpLocks/>
          </p:cNvCxnSpPr>
          <p:nvPr/>
        </p:nvCxnSpPr>
        <p:spPr>
          <a:xfrm>
            <a:off x="3148048" y="1625600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4" name="Straight Arrow Connector 1033">
            <a:extLst>
              <a:ext uri="{FF2B5EF4-FFF2-40B4-BE49-F238E27FC236}">
                <a16:creationId xmlns:a16="http://schemas.microsoft.com/office/drawing/2014/main" id="{B8D53869-F91B-4D28-8648-07E6DA4495C6}"/>
              </a:ext>
            </a:extLst>
          </p:cNvPr>
          <p:cNvCxnSpPr>
            <a:cxnSpLocks/>
          </p:cNvCxnSpPr>
          <p:nvPr/>
        </p:nvCxnSpPr>
        <p:spPr>
          <a:xfrm>
            <a:off x="2408883" y="1765300"/>
            <a:ext cx="7391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7" name="Straight Arrow Connector 376">
            <a:extLst>
              <a:ext uri="{FF2B5EF4-FFF2-40B4-BE49-F238E27FC236}">
                <a16:creationId xmlns:a16="http://schemas.microsoft.com/office/drawing/2014/main" id="{2A988AD7-4870-44DB-B449-9C64DA70D262}"/>
              </a:ext>
            </a:extLst>
          </p:cNvPr>
          <p:cNvCxnSpPr>
            <a:cxnSpLocks/>
          </p:cNvCxnSpPr>
          <p:nvPr/>
        </p:nvCxnSpPr>
        <p:spPr>
          <a:xfrm>
            <a:off x="1824683" y="2331793"/>
            <a:ext cx="0" cy="7757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5" name="TextBox 1044">
            <a:extLst>
              <a:ext uri="{FF2B5EF4-FFF2-40B4-BE49-F238E27FC236}">
                <a16:creationId xmlns:a16="http://schemas.microsoft.com/office/drawing/2014/main" id="{71A307F2-BD97-4C34-A947-2A3E65043694}"/>
              </a:ext>
            </a:extLst>
          </p:cNvPr>
          <p:cNvSpPr txBox="1"/>
          <p:nvPr/>
        </p:nvSpPr>
        <p:spPr>
          <a:xfrm>
            <a:off x="2408883" y="1335039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5B4170E8-5D2E-4DB0-9D02-DE7FC6404064}"/>
              </a:ext>
            </a:extLst>
          </p:cNvPr>
          <p:cNvSpPr txBox="1"/>
          <p:nvPr/>
        </p:nvSpPr>
        <p:spPr>
          <a:xfrm>
            <a:off x="994751" y="2534995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cm</a:t>
            </a:r>
          </a:p>
        </p:txBody>
      </p:sp>
      <p:cxnSp>
        <p:nvCxnSpPr>
          <p:cNvPr id="390" name="Straight Connector 389">
            <a:extLst>
              <a:ext uri="{FF2B5EF4-FFF2-40B4-BE49-F238E27FC236}">
                <a16:creationId xmlns:a16="http://schemas.microsoft.com/office/drawing/2014/main" id="{121B3E9E-A69A-4717-B30E-DB8B208CA507}"/>
              </a:ext>
            </a:extLst>
          </p:cNvPr>
          <p:cNvCxnSpPr>
            <a:cxnSpLocks/>
          </p:cNvCxnSpPr>
          <p:nvPr/>
        </p:nvCxnSpPr>
        <p:spPr>
          <a:xfrm>
            <a:off x="15956764" y="8639881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1" name="Straight Connector 390">
            <a:extLst>
              <a:ext uri="{FF2B5EF4-FFF2-40B4-BE49-F238E27FC236}">
                <a16:creationId xmlns:a16="http://schemas.microsoft.com/office/drawing/2014/main" id="{27531D2D-8FA3-4672-8130-2E355E1A3FEB}"/>
              </a:ext>
            </a:extLst>
          </p:cNvPr>
          <p:cNvCxnSpPr>
            <a:cxnSpLocks/>
          </p:cNvCxnSpPr>
          <p:nvPr/>
        </p:nvCxnSpPr>
        <p:spPr>
          <a:xfrm>
            <a:off x="15956764" y="2159881"/>
            <a:ext cx="664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2" name="Straight Arrow Connector 391">
            <a:extLst>
              <a:ext uri="{FF2B5EF4-FFF2-40B4-BE49-F238E27FC236}">
                <a16:creationId xmlns:a16="http://schemas.microsoft.com/office/drawing/2014/main" id="{A13609BD-C7B7-42C7-BE82-E2E5EE898EB6}"/>
              </a:ext>
            </a:extLst>
          </p:cNvPr>
          <p:cNvCxnSpPr>
            <a:cxnSpLocks/>
          </p:cNvCxnSpPr>
          <p:nvPr/>
        </p:nvCxnSpPr>
        <p:spPr>
          <a:xfrm>
            <a:off x="16164603" y="2159881"/>
            <a:ext cx="0" cy="6480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3" name="TextBox 392">
            <a:extLst>
              <a:ext uri="{FF2B5EF4-FFF2-40B4-BE49-F238E27FC236}">
                <a16:creationId xmlns:a16="http://schemas.microsoft.com/office/drawing/2014/main" id="{AF22C123-4887-41FE-92F5-59FD58B19853}"/>
              </a:ext>
            </a:extLst>
          </p:cNvPr>
          <p:cNvSpPr txBox="1"/>
          <p:nvPr/>
        </p:nvSpPr>
        <p:spPr>
          <a:xfrm>
            <a:off x="16289064" y="5027305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90 cm</a:t>
            </a:r>
          </a:p>
        </p:txBody>
      </p:sp>
      <p:cxnSp>
        <p:nvCxnSpPr>
          <p:cNvPr id="400" name="Straight Connector 399">
            <a:extLst>
              <a:ext uri="{FF2B5EF4-FFF2-40B4-BE49-F238E27FC236}">
                <a16:creationId xmlns:a16="http://schemas.microsoft.com/office/drawing/2014/main" id="{44AEFCD2-6E06-42AB-AFF1-29EE9429F91F}"/>
              </a:ext>
            </a:extLst>
          </p:cNvPr>
          <p:cNvCxnSpPr>
            <a:cxnSpLocks/>
          </p:cNvCxnSpPr>
          <p:nvPr/>
        </p:nvCxnSpPr>
        <p:spPr>
          <a:xfrm>
            <a:off x="2160329" y="8746695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560E2AA-849E-4569-BDFA-FD0593378FCE}"/>
              </a:ext>
            </a:extLst>
          </p:cNvPr>
          <p:cNvCxnSpPr>
            <a:cxnSpLocks/>
          </p:cNvCxnSpPr>
          <p:nvPr/>
        </p:nvCxnSpPr>
        <p:spPr>
          <a:xfrm>
            <a:off x="15825779" y="8746695"/>
            <a:ext cx="0" cy="6468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2" name="Straight Arrow Connector 401">
            <a:extLst>
              <a:ext uri="{FF2B5EF4-FFF2-40B4-BE49-F238E27FC236}">
                <a16:creationId xmlns:a16="http://schemas.microsoft.com/office/drawing/2014/main" id="{1D702E0E-7E14-440C-BF5C-ED0972B9BF1F}"/>
              </a:ext>
            </a:extLst>
          </p:cNvPr>
          <p:cNvCxnSpPr>
            <a:cxnSpLocks/>
          </p:cNvCxnSpPr>
          <p:nvPr/>
        </p:nvCxnSpPr>
        <p:spPr>
          <a:xfrm>
            <a:off x="2160329" y="8917742"/>
            <a:ext cx="136654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3" name="TextBox 402">
            <a:extLst>
              <a:ext uri="{FF2B5EF4-FFF2-40B4-BE49-F238E27FC236}">
                <a16:creationId xmlns:a16="http://schemas.microsoft.com/office/drawing/2014/main" id="{DE5D5069-3587-4DB2-A5CB-381A03FE91E2}"/>
              </a:ext>
            </a:extLst>
          </p:cNvPr>
          <p:cNvSpPr txBox="1"/>
          <p:nvPr/>
        </p:nvSpPr>
        <p:spPr>
          <a:xfrm>
            <a:off x="8557678" y="9024256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190 cm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01B557-B1BF-4E55-ADD7-BED7D30CF6EA}"/>
              </a:ext>
            </a:extLst>
          </p:cNvPr>
          <p:cNvSpPr txBox="1"/>
          <p:nvPr/>
        </p:nvSpPr>
        <p:spPr>
          <a:xfrm>
            <a:off x="6546605" y="631747"/>
            <a:ext cx="4915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Staggered Sensor topology with pressure heatmap</a:t>
            </a:r>
          </a:p>
        </p:txBody>
      </p:sp>
    </p:spTree>
    <p:extLst>
      <p:ext uri="{BB962C8B-B14F-4D97-AF65-F5344CB8AC3E}">
        <p14:creationId xmlns:p14="http://schemas.microsoft.com/office/powerpoint/2010/main" val="2832640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462663" y="3432986"/>
            <a:ext cx="6478074" cy="3523908"/>
            <a:chOff x="3462663" y="3432986"/>
            <a:chExt cx="6478074" cy="3523908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681B037-C311-449E-ADEB-9AE46062A2F2}"/>
                </a:ext>
              </a:extLst>
            </p:cNvPr>
            <p:cNvGrpSpPr/>
            <p:nvPr/>
          </p:nvGrpSpPr>
          <p:grpSpPr>
            <a:xfrm>
              <a:off x="3462663" y="5862190"/>
              <a:ext cx="6478074" cy="1094704"/>
              <a:chOff x="3462663" y="6368751"/>
              <a:chExt cx="6478074" cy="1094704"/>
            </a:xfrm>
          </p:grpSpPr>
          <p:sp>
            <p:nvSpPr>
              <p:cNvPr id="5" name="Diamond 4">
                <a:extLst>
                  <a:ext uri="{FF2B5EF4-FFF2-40B4-BE49-F238E27FC236}">
                    <a16:creationId xmlns:a16="http://schemas.microsoft.com/office/drawing/2014/main" id="{5D7C607B-0773-4D1C-B53E-5A7D18245ACC}"/>
                  </a:ext>
                </a:extLst>
              </p:cNvPr>
              <p:cNvSpPr/>
              <p:nvPr/>
            </p:nvSpPr>
            <p:spPr>
              <a:xfrm>
                <a:off x="3462663" y="6368751"/>
                <a:ext cx="6478074" cy="1094704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Parallelogram 18">
                <a:extLst>
                  <a:ext uri="{FF2B5EF4-FFF2-40B4-BE49-F238E27FC236}">
                    <a16:creationId xmlns:a16="http://schemas.microsoft.com/office/drawing/2014/main" id="{FDB456C6-99AE-4AB3-8545-813B0840FAF1}"/>
                  </a:ext>
                </a:extLst>
              </p:cNvPr>
              <p:cNvSpPr/>
              <p:nvPr/>
            </p:nvSpPr>
            <p:spPr>
              <a:xfrm rot="570432">
                <a:off x="5587869" y="6688871"/>
                <a:ext cx="3796828" cy="197237"/>
              </a:xfrm>
              <a:prstGeom prst="parallelogram">
                <a:avLst>
                  <a:gd name="adj" fmla="val 289264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Parallelogram 19">
                <a:extLst>
                  <a:ext uri="{FF2B5EF4-FFF2-40B4-BE49-F238E27FC236}">
                    <a16:creationId xmlns:a16="http://schemas.microsoft.com/office/drawing/2014/main" id="{13B991C6-B4F6-4EC5-82D2-1B0D372A6990}"/>
                  </a:ext>
                </a:extLst>
              </p:cNvPr>
              <p:cNvSpPr/>
              <p:nvPr/>
            </p:nvSpPr>
            <p:spPr>
              <a:xfrm rot="570432">
                <a:off x="4078319" y="6942710"/>
                <a:ext cx="3796828" cy="197237"/>
              </a:xfrm>
              <a:prstGeom prst="parallelogram">
                <a:avLst>
                  <a:gd name="adj" fmla="val 289264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F93BE1DA-1F6F-410F-BB02-13048780B5DB}"/>
                </a:ext>
              </a:extLst>
            </p:cNvPr>
            <p:cNvGrpSpPr/>
            <p:nvPr/>
          </p:nvGrpSpPr>
          <p:grpSpPr>
            <a:xfrm>
              <a:off x="3462663" y="3432986"/>
              <a:ext cx="6478074" cy="1094704"/>
              <a:chOff x="3462663" y="3432986"/>
              <a:chExt cx="6478074" cy="1094704"/>
            </a:xfrm>
          </p:grpSpPr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4BC977B5-60F3-4440-9C42-DF0CAD8FD51B}"/>
                  </a:ext>
                </a:extLst>
              </p:cNvPr>
              <p:cNvSpPr/>
              <p:nvPr/>
            </p:nvSpPr>
            <p:spPr>
              <a:xfrm flipH="1">
                <a:off x="3462663" y="3432986"/>
                <a:ext cx="6478074" cy="1094704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Parallelogram 29">
                <a:extLst>
                  <a:ext uri="{FF2B5EF4-FFF2-40B4-BE49-F238E27FC236}">
                    <a16:creationId xmlns:a16="http://schemas.microsoft.com/office/drawing/2014/main" id="{F46F007E-5C45-411B-BEA0-D22E18B8D06E}"/>
                  </a:ext>
                </a:extLst>
              </p:cNvPr>
              <p:cNvSpPr/>
              <p:nvPr/>
            </p:nvSpPr>
            <p:spPr>
              <a:xfrm rot="21029568" flipH="1">
                <a:off x="4018703" y="3753106"/>
                <a:ext cx="3796828" cy="197237"/>
              </a:xfrm>
              <a:prstGeom prst="parallelogram">
                <a:avLst>
                  <a:gd name="adj" fmla="val 289264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Parallelogram 30">
                <a:extLst>
                  <a:ext uri="{FF2B5EF4-FFF2-40B4-BE49-F238E27FC236}">
                    <a16:creationId xmlns:a16="http://schemas.microsoft.com/office/drawing/2014/main" id="{6C12049B-CE8E-4FCB-BC96-B034E87EEB87}"/>
                  </a:ext>
                </a:extLst>
              </p:cNvPr>
              <p:cNvSpPr/>
              <p:nvPr/>
            </p:nvSpPr>
            <p:spPr>
              <a:xfrm rot="21029568" flipH="1">
                <a:off x="5528253" y="4006945"/>
                <a:ext cx="3796828" cy="197237"/>
              </a:xfrm>
              <a:prstGeom prst="parallelogram">
                <a:avLst>
                  <a:gd name="adj" fmla="val 289264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A05A271-B43B-4785-8715-15DCE50A514C}"/>
                </a:ext>
              </a:extLst>
            </p:cNvPr>
            <p:cNvGrpSpPr/>
            <p:nvPr/>
          </p:nvGrpSpPr>
          <p:grpSpPr>
            <a:xfrm>
              <a:off x="4389767" y="4767209"/>
              <a:ext cx="4610564" cy="855462"/>
              <a:chOff x="4389767" y="5020489"/>
              <a:chExt cx="4610564" cy="855462"/>
            </a:xfrm>
          </p:grpSpPr>
          <p:sp>
            <p:nvSpPr>
              <p:cNvPr id="38" name="Flowchart: Decision 37">
                <a:extLst>
                  <a:ext uri="{FF2B5EF4-FFF2-40B4-BE49-F238E27FC236}">
                    <a16:creationId xmlns:a16="http://schemas.microsoft.com/office/drawing/2014/main" id="{6C7A4AAC-7F97-4CB6-9F10-29B3BAE48A2F}"/>
                  </a:ext>
                </a:extLst>
              </p:cNvPr>
              <p:cNvSpPr/>
              <p:nvPr/>
            </p:nvSpPr>
            <p:spPr>
              <a:xfrm>
                <a:off x="5964479" y="5583509"/>
                <a:ext cx="1461140" cy="292442"/>
              </a:xfrm>
              <a:prstGeom prst="flowChartDecisi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Flowchart: Decision 41">
                <a:extLst>
                  <a:ext uri="{FF2B5EF4-FFF2-40B4-BE49-F238E27FC236}">
                    <a16:creationId xmlns:a16="http://schemas.microsoft.com/office/drawing/2014/main" id="{136F8253-9018-457F-B5A3-C0663989C080}"/>
                  </a:ext>
                </a:extLst>
              </p:cNvPr>
              <p:cNvSpPr/>
              <p:nvPr/>
            </p:nvSpPr>
            <p:spPr>
              <a:xfrm>
                <a:off x="5964479" y="5020489"/>
                <a:ext cx="1461140" cy="292442"/>
              </a:xfrm>
              <a:prstGeom prst="flowChartDecisi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Flowchart: Decision 42">
                <a:extLst>
                  <a:ext uri="{FF2B5EF4-FFF2-40B4-BE49-F238E27FC236}">
                    <a16:creationId xmlns:a16="http://schemas.microsoft.com/office/drawing/2014/main" id="{85F407A2-EC08-4BF6-B65A-2A724DBD63B2}"/>
                  </a:ext>
                </a:extLst>
              </p:cNvPr>
              <p:cNvSpPr/>
              <p:nvPr/>
            </p:nvSpPr>
            <p:spPr>
              <a:xfrm>
                <a:off x="7539191" y="5291067"/>
                <a:ext cx="1461140" cy="292442"/>
              </a:xfrm>
              <a:prstGeom prst="flowChartDecisi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lowchart: Decision 43">
                <a:extLst>
                  <a:ext uri="{FF2B5EF4-FFF2-40B4-BE49-F238E27FC236}">
                    <a16:creationId xmlns:a16="http://schemas.microsoft.com/office/drawing/2014/main" id="{265FCD62-5DC9-4044-8AB0-412593A7584D}"/>
                  </a:ext>
                </a:extLst>
              </p:cNvPr>
              <p:cNvSpPr/>
              <p:nvPr/>
            </p:nvSpPr>
            <p:spPr>
              <a:xfrm>
                <a:off x="4389767" y="5291067"/>
                <a:ext cx="1461140" cy="292442"/>
              </a:xfrm>
              <a:prstGeom prst="flowChartDecision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2766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436391" y="2546253"/>
            <a:ext cx="10875941" cy="9585341"/>
            <a:chOff x="1436391" y="2546253"/>
            <a:chExt cx="10875941" cy="958534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F54403F-860F-4DC8-B4A7-6D8B57E321CB}"/>
                </a:ext>
              </a:extLst>
            </p:cNvPr>
            <p:cNvGrpSpPr/>
            <p:nvPr/>
          </p:nvGrpSpPr>
          <p:grpSpPr>
            <a:xfrm>
              <a:off x="3419036" y="2895599"/>
              <a:ext cx="7820811" cy="9235995"/>
              <a:chOff x="3419036" y="2895599"/>
              <a:chExt cx="7820811" cy="9235995"/>
            </a:xfrm>
          </p:grpSpPr>
          <p:sp>
            <p:nvSpPr>
              <p:cNvPr id="5" name="Parallelogram 4">
                <a:extLst>
                  <a:ext uri="{FF2B5EF4-FFF2-40B4-BE49-F238E27FC236}">
                    <a16:creationId xmlns:a16="http://schemas.microsoft.com/office/drawing/2014/main" id="{C1EB4BFA-B3AF-40A9-8731-B36524D38D68}"/>
                  </a:ext>
                </a:extLst>
              </p:cNvPr>
              <p:cNvSpPr/>
              <p:nvPr/>
            </p:nvSpPr>
            <p:spPr>
              <a:xfrm rot="18677639" flipH="1">
                <a:off x="3024938" y="6623476"/>
                <a:ext cx="6186328" cy="4829908"/>
              </a:xfrm>
              <a:prstGeom prst="parallelogram">
                <a:avLst>
                  <a:gd name="adj" fmla="val 8717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8E6F1045-6C57-46A6-AEFD-A71599DD30A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005591" y="2895599"/>
                <a:ext cx="4698859" cy="53764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2DBD135F-3D9D-4EF7-A1EC-5AB5C5471F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73290" y="2895599"/>
                <a:ext cx="4698859" cy="53764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9EDDDD5E-1735-450C-B423-58069D17AD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40988" y="2895599"/>
                <a:ext cx="4698859" cy="53764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2752EFC-D788-4833-9AA2-A2A0CFC18E70}"/>
                  </a:ext>
                </a:extLst>
              </p:cNvPr>
              <p:cNvSpPr txBox="1"/>
              <p:nvPr/>
            </p:nvSpPr>
            <p:spPr>
              <a:xfrm>
                <a:off x="3419036" y="8315969"/>
                <a:ext cx="58719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ADC0		ADC1		ADC2	    .…….... 	      ADC8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903D375-09C9-461D-B15F-D858FEEF45F7}"/>
                  </a:ext>
                </a:extLst>
              </p:cNvPr>
              <p:cNvSpPr txBox="1"/>
              <p:nvPr/>
            </p:nvSpPr>
            <p:spPr>
              <a:xfrm>
                <a:off x="4428024" y="8853764"/>
                <a:ext cx="33801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Atmega32U4 Microcontroller</a:t>
                </a: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FF921E03-DEB2-4586-A3D8-362BE23FCF0A}"/>
                </a:ext>
              </a:extLst>
            </p:cNvPr>
            <p:cNvGrpSpPr/>
            <p:nvPr/>
          </p:nvGrpSpPr>
          <p:grpSpPr>
            <a:xfrm>
              <a:off x="1436391" y="2546253"/>
              <a:ext cx="9795500" cy="5303516"/>
              <a:chOff x="1436391" y="2546253"/>
              <a:chExt cx="9795500" cy="5303516"/>
            </a:xfrm>
          </p:grpSpPr>
          <p:sp>
            <p:nvSpPr>
              <p:cNvPr id="4" name="Parallelogram 3">
                <a:extLst>
                  <a:ext uri="{FF2B5EF4-FFF2-40B4-BE49-F238E27FC236}">
                    <a16:creationId xmlns:a16="http://schemas.microsoft.com/office/drawing/2014/main" id="{98F6B9F4-0C4E-48A6-8F94-72C89A44695F}"/>
                  </a:ext>
                </a:extLst>
              </p:cNvPr>
              <p:cNvSpPr/>
              <p:nvPr/>
            </p:nvSpPr>
            <p:spPr>
              <a:xfrm>
                <a:off x="1436391" y="2930335"/>
                <a:ext cx="6186328" cy="4829908"/>
              </a:xfrm>
              <a:prstGeom prst="parallelogram">
                <a:avLst>
                  <a:gd name="adj" fmla="val 87171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A522CB5E-C643-4706-803C-A74EBC7F36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54991" y="5307189"/>
                <a:ext cx="56769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934505DD-E832-4887-9DB6-359D12778F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67591" y="6209594"/>
                <a:ext cx="56769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8A80662-3279-4951-8D7E-840887FB32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05591" y="7112000"/>
                <a:ext cx="56769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B34419B-AEDA-48BF-8F04-8A22AB6F366C}"/>
                  </a:ext>
                </a:extLst>
              </p:cNvPr>
              <p:cNvSpPr txBox="1"/>
              <p:nvPr/>
            </p:nvSpPr>
            <p:spPr>
              <a:xfrm rot="18652445">
                <a:off x="2357923" y="5121993"/>
                <a:ext cx="4140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SN74HC595N Shift Registers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1DC435B-8D71-4B0C-BDA5-0AF1D96863EF}"/>
                  </a:ext>
                </a:extLst>
              </p:cNvPr>
              <p:cNvSpPr txBox="1"/>
              <p:nvPr/>
            </p:nvSpPr>
            <p:spPr>
              <a:xfrm rot="18651985">
                <a:off x="2757819" y="5013345"/>
                <a:ext cx="53035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D0		      D1		   D2		 ………..		D18</a:t>
                </a:r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0EE78A5A-36D9-4317-9FF4-FF457A81F4CE}"/>
                </a:ext>
              </a:extLst>
            </p:cNvPr>
            <p:cNvGrpSpPr/>
            <p:nvPr/>
          </p:nvGrpSpPr>
          <p:grpSpPr>
            <a:xfrm>
              <a:off x="4373756" y="7108108"/>
              <a:ext cx="2736473" cy="628581"/>
              <a:chOff x="4376137" y="7110489"/>
              <a:chExt cx="2736473" cy="628581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9E55EF93-1AAE-4714-9777-047EEA366F10}"/>
                  </a:ext>
                </a:extLst>
              </p:cNvPr>
              <p:cNvGrpSpPr/>
              <p:nvPr/>
            </p:nvGrpSpPr>
            <p:grpSpPr>
              <a:xfrm>
                <a:off x="4376137" y="7112000"/>
                <a:ext cx="182412" cy="626277"/>
                <a:chOff x="11273650" y="6486525"/>
                <a:chExt cx="182412" cy="626277"/>
              </a:xfrm>
            </p:grpSpPr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DBE0C914-C9F0-4097-AD81-303393E37A81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25D39C4B-E5D1-4832-8FEF-107FE9C3CB8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91267F43-22A1-46A3-93A1-98C3AF9BF6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556BD7CE-8130-4228-AE51-344AD347D50B}"/>
                  </a:ext>
                </a:extLst>
              </p:cNvPr>
              <p:cNvGrpSpPr/>
              <p:nvPr/>
            </p:nvGrpSpPr>
            <p:grpSpPr>
              <a:xfrm>
                <a:off x="5653168" y="7112793"/>
                <a:ext cx="182412" cy="626277"/>
                <a:chOff x="11273650" y="6486525"/>
                <a:chExt cx="182412" cy="626277"/>
              </a:xfrm>
            </p:grpSpPr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1825A8E2-9E5D-4D7A-8289-D84331CDA192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3F3AE563-6D94-4AA0-9E93-40D46E7C8B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CA35DDA8-7551-4E7E-9BB1-A5F43096DB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FFF7BAB5-68DB-4639-A8BD-EEFCDBA31DE8}"/>
                  </a:ext>
                </a:extLst>
              </p:cNvPr>
              <p:cNvGrpSpPr/>
              <p:nvPr/>
            </p:nvGrpSpPr>
            <p:grpSpPr>
              <a:xfrm>
                <a:off x="6930198" y="7110489"/>
                <a:ext cx="182412" cy="626277"/>
                <a:chOff x="11273650" y="6486525"/>
                <a:chExt cx="182412" cy="626277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D7148151-B204-40C1-9962-6E6617F46079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DED71415-AACB-406D-8324-C4093004FF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6BA064F5-28D4-44BB-8654-96992891C7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715571AE-90BD-47DB-8207-D8CB5C616C33}"/>
                </a:ext>
              </a:extLst>
            </p:cNvPr>
            <p:cNvGrpSpPr/>
            <p:nvPr/>
          </p:nvGrpSpPr>
          <p:grpSpPr>
            <a:xfrm>
              <a:off x="5162406" y="6208471"/>
              <a:ext cx="2736473" cy="628581"/>
              <a:chOff x="4376137" y="7110489"/>
              <a:chExt cx="2736473" cy="628581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7283F5E6-AA8A-4044-B0BB-8C363043015E}"/>
                  </a:ext>
                </a:extLst>
              </p:cNvPr>
              <p:cNvGrpSpPr/>
              <p:nvPr/>
            </p:nvGrpSpPr>
            <p:grpSpPr>
              <a:xfrm>
                <a:off x="4376137" y="7112000"/>
                <a:ext cx="182412" cy="626277"/>
                <a:chOff x="11273650" y="6486525"/>
                <a:chExt cx="182412" cy="626277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F0D9AC3B-3A90-42FB-91E3-1E43A9B6DDD8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030CF8CD-888F-4C46-B2AA-E64D32B130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85B82337-239E-452A-83A7-143EDB0C5E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AE18C127-CF39-4D6B-A36B-ABF8467D0714}"/>
                  </a:ext>
                </a:extLst>
              </p:cNvPr>
              <p:cNvGrpSpPr/>
              <p:nvPr/>
            </p:nvGrpSpPr>
            <p:grpSpPr>
              <a:xfrm>
                <a:off x="5653168" y="7112793"/>
                <a:ext cx="182412" cy="626277"/>
                <a:chOff x="11273650" y="6486525"/>
                <a:chExt cx="182412" cy="626277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00DBF030-2782-41C1-A75D-1ED3FAD9FA8F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D4F4DECA-1628-4205-B29D-059CFEB960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E6483D79-59A0-4EED-9AE2-3013C7F7E3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BEAF4475-C897-473E-8E32-4B5777533552}"/>
                  </a:ext>
                </a:extLst>
              </p:cNvPr>
              <p:cNvGrpSpPr/>
              <p:nvPr/>
            </p:nvGrpSpPr>
            <p:grpSpPr>
              <a:xfrm>
                <a:off x="6930198" y="7110489"/>
                <a:ext cx="182412" cy="626277"/>
                <a:chOff x="11273650" y="6486525"/>
                <a:chExt cx="182412" cy="626277"/>
              </a:xfrm>
            </p:grpSpPr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C9205B40-32F8-4028-9761-545C92EEF434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E23638CB-8B05-475D-BC9E-3F4D63E8CA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D5C835BF-7EEB-46EA-BBCC-DFAD4C2AB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250ACB34-02E4-4813-9179-E9D852297C37}"/>
                </a:ext>
              </a:extLst>
            </p:cNvPr>
            <p:cNvGrpSpPr/>
            <p:nvPr/>
          </p:nvGrpSpPr>
          <p:grpSpPr>
            <a:xfrm>
              <a:off x="5942603" y="5306659"/>
              <a:ext cx="2736473" cy="628581"/>
              <a:chOff x="4376137" y="7110489"/>
              <a:chExt cx="2736473" cy="628581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E12F5838-11F6-45C2-BD38-F54B6B276AD7}"/>
                  </a:ext>
                </a:extLst>
              </p:cNvPr>
              <p:cNvGrpSpPr/>
              <p:nvPr/>
            </p:nvGrpSpPr>
            <p:grpSpPr>
              <a:xfrm>
                <a:off x="4376137" y="7112000"/>
                <a:ext cx="182412" cy="626277"/>
                <a:chOff x="11273650" y="6486525"/>
                <a:chExt cx="182412" cy="626277"/>
              </a:xfrm>
            </p:grpSpPr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369B3999-04A8-4BC3-9D6F-854ADA1B0693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D1E2E76B-DE11-4994-9E52-E9812F9525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79EF258-1EB5-422A-8912-5DDE1FBB5D9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21A7749C-2BAF-4852-8DF5-10FC2D580E1B}"/>
                  </a:ext>
                </a:extLst>
              </p:cNvPr>
              <p:cNvGrpSpPr/>
              <p:nvPr/>
            </p:nvGrpSpPr>
            <p:grpSpPr>
              <a:xfrm>
                <a:off x="5653168" y="7112793"/>
                <a:ext cx="182412" cy="626277"/>
                <a:chOff x="11273650" y="6486525"/>
                <a:chExt cx="182412" cy="626277"/>
              </a:xfrm>
            </p:grpSpPr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742142A4-64F3-4367-8D6B-8C9A4633D5F3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5A0BA633-B603-4CBF-B71F-C6C767CF7A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5881A9B8-C70E-4082-A7E2-6848AC65E4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203C11EE-E711-4A82-B130-A87AC71415CC}"/>
                  </a:ext>
                </a:extLst>
              </p:cNvPr>
              <p:cNvGrpSpPr/>
              <p:nvPr/>
            </p:nvGrpSpPr>
            <p:grpSpPr>
              <a:xfrm>
                <a:off x="6930198" y="7110489"/>
                <a:ext cx="182412" cy="626277"/>
                <a:chOff x="11273650" y="6486525"/>
                <a:chExt cx="182412" cy="626277"/>
              </a:xfrm>
            </p:grpSpPr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0B5E27C2-BCD5-4681-99C8-2A3636B6D915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F486F99B-8847-4CAB-B2D2-C12EDAC369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BAAEA3A2-9606-4610-B719-035936D94D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FC8F71C7-AB88-4BA6-8C6C-37EF9DAADF1F}"/>
                </a:ext>
              </a:extLst>
            </p:cNvPr>
            <p:cNvGrpSpPr/>
            <p:nvPr/>
          </p:nvGrpSpPr>
          <p:grpSpPr>
            <a:xfrm>
              <a:off x="8431046" y="3082671"/>
              <a:ext cx="2736473" cy="628581"/>
              <a:chOff x="4376137" y="7110489"/>
              <a:chExt cx="2736473" cy="628581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1B8A3A71-869E-47B0-8159-ADDCE1B40FD6}"/>
                  </a:ext>
                </a:extLst>
              </p:cNvPr>
              <p:cNvGrpSpPr/>
              <p:nvPr/>
            </p:nvGrpSpPr>
            <p:grpSpPr>
              <a:xfrm>
                <a:off x="4376137" y="7112000"/>
                <a:ext cx="182412" cy="626277"/>
                <a:chOff x="11273650" y="6486525"/>
                <a:chExt cx="182412" cy="626277"/>
              </a:xfrm>
            </p:grpSpPr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2D1CC19C-8F5F-415E-8142-6208BD8DDCF9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551E331F-4EC8-4314-85CB-15D44B62958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3617509C-5FA7-4CC6-91DA-DC12862BCF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FD7204DC-E6E3-4B97-9446-89B881EED847}"/>
                  </a:ext>
                </a:extLst>
              </p:cNvPr>
              <p:cNvGrpSpPr/>
              <p:nvPr/>
            </p:nvGrpSpPr>
            <p:grpSpPr>
              <a:xfrm>
                <a:off x="5653168" y="7112793"/>
                <a:ext cx="182412" cy="626277"/>
                <a:chOff x="11273650" y="6486525"/>
                <a:chExt cx="182412" cy="626277"/>
              </a:xfrm>
            </p:grpSpPr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73226F30-73EC-4473-A70C-902B7AE69F73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39CCD7C1-97C1-4010-B1C3-1EB7B6719B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FE4252A5-4941-4170-95D4-04A3A926DD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037BD112-827F-4AF0-9F67-A43568985DC9}"/>
                  </a:ext>
                </a:extLst>
              </p:cNvPr>
              <p:cNvGrpSpPr/>
              <p:nvPr/>
            </p:nvGrpSpPr>
            <p:grpSpPr>
              <a:xfrm>
                <a:off x="6930198" y="7110489"/>
                <a:ext cx="182412" cy="626277"/>
                <a:chOff x="11273650" y="6486525"/>
                <a:chExt cx="182412" cy="626277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4ED6ECFF-5A77-46D7-8089-D4213AF7038E}"/>
                    </a:ext>
                  </a:extLst>
                </p:cNvPr>
                <p:cNvSpPr/>
                <p:nvPr/>
              </p:nvSpPr>
              <p:spPr>
                <a:xfrm>
                  <a:off x="11273650" y="6606517"/>
                  <a:ext cx="182412" cy="38629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tx1"/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B2901E52-3EED-4D3F-BDA7-8B847E1CA4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486525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CCFF81FA-E2AB-4CF9-A6C1-7E6A09969E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64856" y="6992810"/>
                  <a:ext cx="0" cy="119992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49B0789-C8AD-469E-8C07-3E05911A2AC6}"/>
                </a:ext>
              </a:extLst>
            </p:cNvPr>
            <p:cNvCxnSpPr>
              <a:cxnSpLocks/>
            </p:cNvCxnSpPr>
            <p:nvPr/>
          </p:nvCxnSpPr>
          <p:spPr>
            <a:xfrm>
              <a:off x="8522252" y="3708948"/>
              <a:ext cx="359354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Isosceles Triangle 99">
              <a:extLst>
                <a:ext uri="{FF2B5EF4-FFF2-40B4-BE49-F238E27FC236}">
                  <a16:creationId xmlns:a16="http://schemas.microsoft.com/office/drawing/2014/main" id="{4444E871-1AE0-459E-BD24-DEE66856E107}"/>
                </a:ext>
              </a:extLst>
            </p:cNvPr>
            <p:cNvSpPr/>
            <p:nvPr/>
          </p:nvSpPr>
          <p:spPr>
            <a:xfrm rot="10800000">
              <a:off x="11919267" y="4005410"/>
              <a:ext cx="393065" cy="296457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67D8436-3452-46F0-B482-AEB1076D4510}"/>
                </a:ext>
              </a:extLst>
            </p:cNvPr>
            <p:cNvCxnSpPr>
              <a:cxnSpLocks/>
            </p:cNvCxnSpPr>
            <p:nvPr/>
          </p:nvCxnSpPr>
          <p:spPr>
            <a:xfrm>
              <a:off x="12115800" y="3708948"/>
              <a:ext cx="0" cy="2964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89EEE5E7-7FB2-4D20-916E-5D17ED38B5E9}"/>
                </a:ext>
              </a:extLst>
            </p:cNvPr>
            <p:cNvSpPr txBox="1"/>
            <p:nvPr/>
          </p:nvSpPr>
          <p:spPr>
            <a:xfrm>
              <a:off x="11226339" y="3227821"/>
              <a:ext cx="9029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1kOhm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08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261501-3382-417E-A42C-211A18B8A01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28" y="3"/>
            <a:ext cx="2577267" cy="5297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8DE28C-5FA8-4B61-9D39-87B08944DDA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020" y="5864341"/>
            <a:ext cx="2577266" cy="52977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9BA950-B8F3-4766-BF97-E3EC1A1DCE4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111" y="5864341"/>
            <a:ext cx="2577266" cy="52977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D4D32A-0DBD-4845-8ABE-A30E91FFBB80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0202" y="5864342"/>
            <a:ext cx="2573876" cy="52977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E8F0F85-50F2-4A69-AF46-8A5D0E80E819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812" y="0"/>
            <a:ext cx="2577266" cy="52977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9FB908-F541-43FD-8DB9-434FBDEFE49B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720" y="0"/>
            <a:ext cx="2577267" cy="529771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41AE49E-E234-4136-B9CE-EA5DBFB34575}"/>
              </a:ext>
            </a:extLst>
          </p:cNvPr>
          <p:cNvSpPr txBox="1"/>
          <p:nvPr/>
        </p:nvSpPr>
        <p:spPr>
          <a:xfrm>
            <a:off x="4702628" y="529152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 Login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A08D3D9-0967-4E1F-8EEF-42E9070170AC}"/>
              </a:ext>
            </a:extLst>
          </p:cNvPr>
          <p:cNvSpPr txBox="1"/>
          <p:nvPr/>
        </p:nvSpPr>
        <p:spPr>
          <a:xfrm>
            <a:off x="7464721" y="531066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 Dashboard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302FDD-6013-45A9-83B0-7942A7FA51CD}"/>
              </a:ext>
            </a:extLst>
          </p:cNvPr>
          <p:cNvSpPr txBox="1"/>
          <p:nvPr/>
        </p:nvSpPr>
        <p:spPr>
          <a:xfrm>
            <a:off x="10226812" y="529152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 Live Posture Monitor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B85CD5-AD9A-4A8E-A087-954E03AEA7B0}"/>
              </a:ext>
            </a:extLst>
          </p:cNvPr>
          <p:cNvSpPr txBox="1"/>
          <p:nvPr/>
        </p:nvSpPr>
        <p:spPr>
          <a:xfrm>
            <a:off x="4702628" y="1117500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 Posture Breakdown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2F6172-89E9-46DB-AD1D-FD77C1052F89}"/>
              </a:ext>
            </a:extLst>
          </p:cNvPr>
          <p:cNvSpPr txBox="1"/>
          <p:nvPr/>
        </p:nvSpPr>
        <p:spPr>
          <a:xfrm>
            <a:off x="7464721" y="1117500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 History Date Selection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A066CD-DDDF-477D-82B4-8BDC37113402}"/>
              </a:ext>
            </a:extLst>
          </p:cNvPr>
          <p:cNvSpPr txBox="1"/>
          <p:nvPr/>
        </p:nvSpPr>
        <p:spPr>
          <a:xfrm>
            <a:off x="10226812" y="11175002"/>
            <a:ext cx="25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 Fall Warning</a:t>
            </a:r>
          </a:p>
        </p:txBody>
      </p:sp>
    </p:spTree>
    <p:extLst>
      <p:ext uri="{BB962C8B-B14F-4D97-AF65-F5344CB8AC3E}">
        <p14:creationId xmlns:p14="http://schemas.microsoft.com/office/powerpoint/2010/main" val="2976174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2D101F-0C54-42A9-9639-11DC2ADD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599" y="102933"/>
            <a:ext cx="3926573" cy="51665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3C3F90-F84F-4846-A3A8-86159759D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864" y="102933"/>
            <a:ext cx="3913657" cy="51665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E70856-990E-4550-A216-459265A836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4213" y="102933"/>
            <a:ext cx="3913657" cy="51665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6BB2F3-974B-4A16-94D7-06D9A3956A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34" y="5638209"/>
            <a:ext cx="3911137" cy="51632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6B536B-B5D9-4294-830F-CA3078F029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863" y="5636546"/>
            <a:ext cx="3913657" cy="51665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B3CBE4-C94F-4179-8750-454EBE34DA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4212" y="5636546"/>
            <a:ext cx="3913657" cy="51665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F10B99-8E9D-42D5-95A5-DC23C41C6988}"/>
              </a:ext>
            </a:extLst>
          </p:cNvPr>
          <p:cNvSpPr txBox="1"/>
          <p:nvPr/>
        </p:nvSpPr>
        <p:spPr>
          <a:xfrm>
            <a:off x="4662892" y="5259585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(a) Unoccupied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B45520-7F35-47B6-9E30-8AD8FAEC7D92}"/>
              </a:ext>
            </a:extLst>
          </p:cNvPr>
          <p:cNvSpPr txBox="1"/>
          <p:nvPr/>
        </p:nvSpPr>
        <p:spPr>
          <a:xfrm>
            <a:off x="8782893" y="5215215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(b) Face up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42C270-FFE2-4D9C-9253-87B88AED862C}"/>
              </a:ext>
            </a:extLst>
          </p:cNvPr>
          <p:cNvSpPr txBox="1"/>
          <p:nvPr/>
        </p:nvSpPr>
        <p:spPr>
          <a:xfrm>
            <a:off x="12873242" y="5215215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(c) Face down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5779DF-037C-4B9E-B630-C93B34B2968F}"/>
              </a:ext>
            </a:extLst>
          </p:cNvPr>
          <p:cNvSpPr txBox="1"/>
          <p:nvPr/>
        </p:nvSpPr>
        <p:spPr>
          <a:xfrm>
            <a:off x="4670610" y="10810718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(d) Left lateral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F61FE1-134C-43E5-8BBF-9DC4F160537F}"/>
              </a:ext>
            </a:extLst>
          </p:cNvPr>
          <p:cNvSpPr txBox="1"/>
          <p:nvPr/>
        </p:nvSpPr>
        <p:spPr>
          <a:xfrm>
            <a:off x="8751982" y="10792402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(e) Right lateral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19DEE0-3DC0-464F-A525-8AF5A104B5DE}"/>
              </a:ext>
            </a:extLst>
          </p:cNvPr>
          <p:cNvSpPr txBox="1"/>
          <p:nvPr/>
        </p:nvSpPr>
        <p:spPr>
          <a:xfrm>
            <a:off x="12873242" y="10800827"/>
            <a:ext cx="202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(f) Edge detection</a:t>
            </a:r>
          </a:p>
        </p:txBody>
      </p:sp>
    </p:spTree>
    <p:extLst>
      <p:ext uri="{BB962C8B-B14F-4D97-AF65-F5344CB8AC3E}">
        <p14:creationId xmlns:p14="http://schemas.microsoft.com/office/powerpoint/2010/main" val="262490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4922</TotalTime>
  <Words>301</Words>
  <Application>Microsoft Office PowerPoint</Application>
  <PresentationFormat>Custom</PresentationFormat>
  <Paragraphs>104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Muhammad Nadeem</cp:lastModifiedBy>
  <cp:revision>74</cp:revision>
  <dcterms:created xsi:type="dcterms:W3CDTF">2018-06-20T00:12:18Z</dcterms:created>
  <dcterms:modified xsi:type="dcterms:W3CDTF">2020-08-17T15:55:42Z</dcterms:modified>
</cp:coreProperties>
</file>

<file path=docProps/thumbnail.jpeg>
</file>